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354" r:id="rId3"/>
    <p:sldId id="360" r:id="rId4"/>
    <p:sldId id="357" r:id="rId5"/>
    <p:sldId id="359" r:id="rId6"/>
    <p:sldId id="361" r:id="rId7"/>
    <p:sldId id="362" r:id="rId8"/>
    <p:sldId id="363" r:id="rId9"/>
    <p:sldId id="364" r:id="rId10"/>
    <p:sldId id="368" r:id="rId11"/>
    <p:sldId id="358" r:id="rId12"/>
    <p:sldId id="367" r:id="rId13"/>
    <p:sldId id="380" r:id="rId14"/>
    <p:sldId id="377" r:id="rId15"/>
    <p:sldId id="381" r:id="rId16"/>
    <p:sldId id="375" r:id="rId17"/>
    <p:sldId id="383" r:id="rId18"/>
    <p:sldId id="384" r:id="rId19"/>
    <p:sldId id="382" r:id="rId20"/>
    <p:sldId id="385" r:id="rId21"/>
    <p:sldId id="386" r:id="rId22"/>
    <p:sldId id="387" r:id="rId23"/>
    <p:sldId id="38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BBD"/>
    <a:srgbClr val="F2F3F6"/>
    <a:srgbClr val="352A6B"/>
    <a:srgbClr val="DCDBE7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2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A95F50-C4C1-EFFD-1C6B-3A96D589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0" y="824753"/>
            <a:ext cx="10728049" cy="54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0" y="233082"/>
            <a:ext cx="2773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학생회 맵 설명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56064-1A87-A508-131B-C0D167C3BB15}"/>
              </a:ext>
            </a:extLst>
          </p:cNvPr>
          <p:cNvSpPr/>
          <p:nvPr/>
        </p:nvSpPr>
        <p:spPr>
          <a:xfrm>
            <a:off x="1171387" y="1540435"/>
            <a:ext cx="6388848" cy="3221239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15C73FF9-5DAF-3DF8-6A87-4BF74330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87" y="1540435"/>
            <a:ext cx="6388848" cy="322123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0786170-3161-DC94-0B3C-43F956CC61C6}"/>
              </a:ext>
            </a:extLst>
          </p:cNvPr>
          <p:cNvSpPr/>
          <p:nvPr/>
        </p:nvSpPr>
        <p:spPr>
          <a:xfrm>
            <a:off x="6332070" y="2547859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장갑 - 무료 의료개 아이콘">
            <a:extLst>
              <a:ext uri="{FF2B5EF4-FFF2-40B4-BE49-F238E27FC236}">
                <a16:creationId xmlns:a16="http://schemas.microsoft.com/office/drawing/2014/main" id="{98355A10-F883-6A2A-58A0-D78C9C329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662" y="2665145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CE6B65-6EE9-CA86-E906-5FFBF5F68FBB}"/>
              </a:ext>
            </a:extLst>
          </p:cNvPr>
          <p:cNvSpPr txBox="1"/>
          <p:nvPr/>
        </p:nvSpPr>
        <p:spPr>
          <a:xfrm>
            <a:off x="6458321" y="2814426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조합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2901892-69A8-3A08-A134-63F18059FE08}"/>
              </a:ext>
            </a:extLst>
          </p:cNvPr>
          <p:cNvSpPr/>
          <p:nvPr/>
        </p:nvSpPr>
        <p:spPr>
          <a:xfrm>
            <a:off x="4459195" y="2849671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4" descr="장갑 - 무료 의료개 아이콘">
            <a:extLst>
              <a:ext uri="{FF2B5EF4-FFF2-40B4-BE49-F238E27FC236}">
                <a16:creationId xmlns:a16="http://schemas.microsoft.com/office/drawing/2014/main" id="{D6489D25-E92F-96C5-B8C8-DE2E5C7D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87" y="2966957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70A7AF-7C95-38ED-90E7-A63C760B59F6}"/>
              </a:ext>
            </a:extLst>
          </p:cNvPr>
          <p:cNvSpPr txBox="1"/>
          <p:nvPr/>
        </p:nvSpPr>
        <p:spPr>
          <a:xfrm>
            <a:off x="4585446" y="3116238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명부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FC25E7-5F85-13B5-C84B-8EF56F091219}"/>
              </a:ext>
            </a:extLst>
          </p:cNvPr>
          <p:cNvSpPr/>
          <p:nvPr/>
        </p:nvSpPr>
        <p:spPr>
          <a:xfrm>
            <a:off x="1751867" y="3144824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 descr="장갑 - 무료 의료개 아이콘">
            <a:extLst>
              <a:ext uri="{FF2B5EF4-FFF2-40B4-BE49-F238E27FC236}">
                <a16:creationId xmlns:a16="http://schemas.microsoft.com/office/drawing/2014/main" id="{743BC935-6D2A-3522-34B3-4D9BCFBD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9" y="3262110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7DF51B-DA88-0392-1910-627B39C41C6E}"/>
              </a:ext>
            </a:extLst>
          </p:cNvPr>
          <p:cNvSpPr txBox="1"/>
          <p:nvPr/>
        </p:nvSpPr>
        <p:spPr>
          <a:xfrm>
            <a:off x="1878118" y="3411391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도감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71C241-947B-C139-ACBD-A4274413E793}"/>
              </a:ext>
            </a:extLst>
          </p:cNvPr>
          <p:cNvSpPr/>
          <p:nvPr/>
        </p:nvSpPr>
        <p:spPr>
          <a:xfrm rot="9324410">
            <a:off x="4342488" y="3648666"/>
            <a:ext cx="708860" cy="288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64D5B3-4153-1922-CC0C-E66CCB92C2E1}"/>
              </a:ext>
            </a:extLst>
          </p:cNvPr>
          <p:cNvCxnSpPr/>
          <p:nvPr/>
        </p:nvCxnSpPr>
        <p:spPr>
          <a:xfrm flipV="1">
            <a:off x="5097182" y="1129553"/>
            <a:ext cx="1309594" cy="800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B1593E-C418-B080-ABBF-A046896C6F15}"/>
              </a:ext>
            </a:extLst>
          </p:cNvPr>
          <p:cNvSpPr txBox="1"/>
          <p:nvPr/>
        </p:nvSpPr>
        <p:spPr>
          <a:xfrm>
            <a:off x="6406776" y="937667"/>
            <a:ext cx="138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학생회실 맵 사용</a:t>
            </a:r>
            <a:endParaRPr lang="ko-KR" altLang="en-US" sz="7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871C2F-C19A-C97A-1C74-DDDBA320A0AA}"/>
              </a:ext>
            </a:extLst>
          </p:cNvPr>
          <p:cNvSpPr/>
          <p:nvPr/>
        </p:nvSpPr>
        <p:spPr>
          <a:xfrm>
            <a:off x="6161741" y="2348753"/>
            <a:ext cx="1356659" cy="22172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7DB146-3C2B-0643-0244-7409701BE9AC}"/>
              </a:ext>
            </a:extLst>
          </p:cNvPr>
          <p:cNvSpPr/>
          <p:nvPr/>
        </p:nvSpPr>
        <p:spPr>
          <a:xfrm>
            <a:off x="3268395" y="2761129"/>
            <a:ext cx="2300941" cy="193264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922B70-BFF9-9AAE-26F5-1BB8D1BF5787}"/>
              </a:ext>
            </a:extLst>
          </p:cNvPr>
          <p:cNvSpPr/>
          <p:nvPr/>
        </p:nvSpPr>
        <p:spPr>
          <a:xfrm>
            <a:off x="1217006" y="3034194"/>
            <a:ext cx="1765253" cy="16935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21AD6B-E2C9-A81B-13E1-54A288328542}"/>
              </a:ext>
            </a:extLst>
          </p:cNvPr>
          <p:cNvCxnSpPr>
            <a:cxnSpLocks/>
          </p:cNvCxnSpPr>
          <p:nvPr/>
        </p:nvCxnSpPr>
        <p:spPr>
          <a:xfrm flipV="1">
            <a:off x="7334995" y="1997869"/>
            <a:ext cx="1229288" cy="584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D53E77-F8A6-EFF4-52B0-38C402008D87}"/>
              </a:ext>
            </a:extLst>
          </p:cNvPr>
          <p:cNvSpPr txBox="1"/>
          <p:nvPr/>
        </p:nvSpPr>
        <p:spPr>
          <a:xfrm>
            <a:off x="8649073" y="1867064"/>
            <a:ext cx="168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조합을 진행하는 부분</a:t>
            </a:r>
            <a:endParaRPr lang="ko-KR" altLang="en-US" sz="7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EA1A6C0-8DDD-3428-45A8-2ECC20505064}"/>
              </a:ext>
            </a:extLst>
          </p:cNvPr>
          <p:cNvCxnSpPr>
            <a:cxnSpLocks/>
          </p:cNvCxnSpPr>
          <p:nvPr/>
        </p:nvCxnSpPr>
        <p:spPr>
          <a:xfrm>
            <a:off x="4853267" y="4469843"/>
            <a:ext cx="141569" cy="702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4862EE-5BAE-A6E4-9298-48FF525E1DDF}"/>
              </a:ext>
            </a:extLst>
          </p:cNvPr>
          <p:cNvSpPr txBox="1"/>
          <p:nvPr/>
        </p:nvSpPr>
        <p:spPr>
          <a:xfrm>
            <a:off x="4024031" y="5207335"/>
            <a:ext cx="2591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히로인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스테이터스</a:t>
            </a:r>
            <a:r>
              <a:rPr lang="ko-KR" altLang="en-US" sz="1100" dirty="0"/>
              <a:t> 진행하는 부분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책상 위에 출석부 이미지 올려놓기</a:t>
            </a:r>
            <a:endParaRPr lang="ko-KR" altLang="en-US" sz="7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6E2431-4A13-6264-EDC3-4638922BCAB4}"/>
              </a:ext>
            </a:extLst>
          </p:cNvPr>
          <p:cNvCxnSpPr>
            <a:cxnSpLocks/>
          </p:cNvCxnSpPr>
          <p:nvPr/>
        </p:nvCxnSpPr>
        <p:spPr>
          <a:xfrm flipH="1">
            <a:off x="1918459" y="4325528"/>
            <a:ext cx="272863" cy="777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D05182-C543-352C-6EAD-CE9110B57063}"/>
              </a:ext>
            </a:extLst>
          </p:cNvPr>
          <p:cNvSpPr txBox="1"/>
          <p:nvPr/>
        </p:nvSpPr>
        <p:spPr>
          <a:xfrm>
            <a:off x="842855" y="5168990"/>
            <a:ext cx="2513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도감 확인을 진행하는 부분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소파에 백과사전 이미지 올려놓기</a:t>
            </a:r>
            <a:endParaRPr lang="ko-KR" altLang="en-US" sz="7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E3458D4-BAAA-E929-367D-63501F1E3CD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944097" y="2849383"/>
            <a:ext cx="1398494" cy="795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7673F-5A78-3225-095C-C599410E0657}"/>
              </a:ext>
            </a:extLst>
          </p:cNvPr>
          <p:cNvSpPr txBox="1"/>
          <p:nvPr/>
        </p:nvSpPr>
        <p:spPr>
          <a:xfrm>
            <a:off x="8342591" y="3429000"/>
            <a:ext cx="2097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해당 기능으로 진입하는 버튼 </a:t>
            </a:r>
            <a:r>
              <a:rPr lang="en-US" altLang="ko-KR" sz="1100" dirty="0"/>
              <a:t>(</a:t>
            </a:r>
            <a:r>
              <a:rPr lang="ko-KR" altLang="en-US" sz="1100" dirty="0"/>
              <a:t>아이콘으로 제작</a:t>
            </a:r>
            <a:r>
              <a:rPr lang="en-US" altLang="ko-KR" sz="1100" dirty="0"/>
              <a:t>)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6082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학생회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56064-1A87-A508-131B-C0D167C3BB15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15C73FF9-5DAF-3DF8-6A87-4BF74330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0786170-3161-DC94-0B3C-43F956CC61C6}"/>
              </a:ext>
            </a:extLst>
          </p:cNvPr>
          <p:cNvSpPr/>
          <p:nvPr/>
        </p:nvSpPr>
        <p:spPr>
          <a:xfrm>
            <a:off x="8228114" y="3024162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장갑 - 무료 의료개 아이콘">
            <a:extLst>
              <a:ext uri="{FF2B5EF4-FFF2-40B4-BE49-F238E27FC236}">
                <a16:creationId xmlns:a16="http://schemas.microsoft.com/office/drawing/2014/main" id="{98355A10-F883-6A2A-58A0-D78C9C329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6" y="3141448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CE6B65-6EE9-CA86-E906-5FFBF5F68FBB}"/>
              </a:ext>
            </a:extLst>
          </p:cNvPr>
          <p:cNvSpPr txBox="1"/>
          <p:nvPr/>
        </p:nvSpPr>
        <p:spPr>
          <a:xfrm>
            <a:off x="8354365" y="3290729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조합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2901892-69A8-3A08-A134-63F18059FE08}"/>
              </a:ext>
            </a:extLst>
          </p:cNvPr>
          <p:cNvSpPr/>
          <p:nvPr/>
        </p:nvSpPr>
        <p:spPr>
          <a:xfrm>
            <a:off x="5829309" y="3416302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4" descr="장갑 - 무료 의료개 아이콘">
            <a:extLst>
              <a:ext uri="{FF2B5EF4-FFF2-40B4-BE49-F238E27FC236}">
                <a16:creationId xmlns:a16="http://schemas.microsoft.com/office/drawing/2014/main" id="{D6489D25-E92F-96C5-B8C8-DE2E5C7D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01" y="3533588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70A7AF-7C95-38ED-90E7-A63C760B59F6}"/>
              </a:ext>
            </a:extLst>
          </p:cNvPr>
          <p:cNvSpPr txBox="1"/>
          <p:nvPr/>
        </p:nvSpPr>
        <p:spPr>
          <a:xfrm>
            <a:off x="5955560" y="3682869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명부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FC25E7-5F85-13B5-C84B-8EF56F091219}"/>
              </a:ext>
            </a:extLst>
          </p:cNvPr>
          <p:cNvSpPr/>
          <p:nvPr/>
        </p:nvSpPr>
        <p:spPr>
          <a:xfrm>
            <a:off x="2625183" y="3424585"/>
            <a:ext cx="702235" cy="603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 descr="장갑 - 무료 의료개 아이콘">
            <a:extLst>
              <a:ext uri="{FF2B5EF4-FFF2-40B4-BE49-F238E27FC236}">
                <a16:creationId xmlns:a16="http://schemas.microsoft.com/office/drawing/2014/main" id="{743BC935-6D2A-3522-34B3-4D9BCFBD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775" y="3541871"/>
            <a:ext cx="369049" cy="3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7DF51B-DA88-0392-1910-627B39C41C6E}"/>
              </a:ext>
            </a:extLst>
          </p:cNvPr>
          <p:cNvSpPr txBox="1"/>
          <p:nvPr/>
        </p:nvSpPr>
        <p:spPr>
          <a:xfrm>
            <a:off x="2751434" y="3691152"/>
            <a:ext cx="51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도감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71C241-947B-C139-ACBD-A4274413E793}"/>
              </a:ext>
            </a:extLst>
          </p:cNvPr>
          <p:cNvSpPr/>
          <p:nvPr/>
        </p:nvSpPr>
        <p:spPr>
          <a:xfrm rot="9324410">
            <a:off x="5828062" y="4051616"/>
            <a:ext cx="766732" cy="4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EB6102-0513-1943-C62D-A1D1DF6395D5}"/>
              </a:ext>
            </a:extLst>
          </p:cNvPr>
          <p:cNvCxnSpPr>
            <a:cxnSpLocks/>
          </p:cNvCxnSpPr>
          <p:nvPr/>
        </p:nvCxnSpPr>
        <p:spPr>
          <a:xfrm flipV="1">
            <a:off x="8763755" y="2158111"/>
            <a:ext cx="1246833" cy="1125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C002BA-A457-EAE6-DEB9-EAF968DF27A8}"/>
              </a:ext>
            </a:extLst>
          </p:cNvPr>
          <p:cNvSpPr txBox="1"/>
          <p:nvPr/>
        </p:nvSpPr>
        <p:spPr>
          <a:xfrm>
            <a:off x="10073341" y="1957693"/>
            <a:ext cx="150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조합 </a:t>
            </a:r>
            <a:r>
              <a:rPr lang="en-US" altLang="ko-KR" sz="1400" dirty="0"/>
              <a:t>UI</a:t>
            </a:r>
            <a:r>
              <a:rPr lang="ko-KR" altLang="en-US" sz="1400" dirty="0"/>
              <a:t>로 이동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36975BD-5BCB-9AA1-54DE-4D5BDC7B6E38}"/>
              </a:ext>
            </a:extLst>
          </p:cNvPr>
          <p:cNvCxnSpPr>
            <a:cxnSpLocks/>
          </p:cNvCxnSpPr>
          <p:nvPr/>
        </p:nvCxnSpPr>
        <p:spPr>
          <a:xfrm flipV="1">
            <a:off x="6319772" y="2762390"/>
            <a:ext cx="804181" cy="845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ACF698-1A17-B71D-0BC4-98D69987E019}"/>
              </a:ext>
            </a:extLst>
          </p:cNvPr>
          <p:cNvSpPr txBox="1"/>
          <p:nvPr/>
        </p:nvSpPr>
        <p:spPr>
          <a:xfrm>
            <a:off x="7123953" y="2454613"/>
            <a:ext cx="208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학생회 명부 </a:t>
            </a:r>
            <a:r>
              <a:rPr lang="en-US" altLang="ko-KR" sz="1400" dirty="0"/>
              <a:t>UI</a:t>
            </a:r>
            <a:r>
              <a:rPr lang="ko-KR" altLang="en-US" sz="1400" dirty="0"/>
              <a:t>로 이동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126690-9439-4A91-56B5-20FF6A146D22}"/>
              </a:ext>
            </a:extLst>
          </p:cNvPr>
          <p:cNvCxnSpPr>
            <a:cxnSpLocks/>
          </p:cNvCxnSpPr>
          <p:nvPr/>
        </p:nvCxnSpPr>
        <p:spPr>
          <a:xfrm flipH="1" flipV="1">
            <a:off x="1272988" y="2608501"/>
            <a:ext cx="1725779" cy="874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DF676A-FB06-CCA5-EBB5-2A5490B647EF}"/>
              </a:ext>
            </a:extLst>
          </p:cNvPr>
          <p:cNvSpPr txBox="1"/>
          <p:nvPr/>
        </p:nvSpPr>
        <p:spPr>
          <a:xfrm>
            <a:off x="89646" y="2300724"/>
            <a:ext cx="1458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도감 </a:t>
            </a:r>
            <a:r>
              <a:rPr lang="en-US" altLang="ko-KR" sz="1400" dirty="0"/>
              <a:t>UI</a:t>
            </a:r>
            <a:r>
              <a:rPr lang="ko-KR" altLang="en-US" sz="14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43053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0" y="233082"/>
            <a:ext cx="248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아이콘 설명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DF676A-FB06-CCA5-EBB5-2A5490B647EF}"/>
              </a:ext>
            </a:extLst>
          </p:cNvPr>
          <p:cNvSpPr txBox="1"/>
          <p:nvPr/>
        </p:nvSpPr>
        <p:spPr>
          <a:xfrm>
            <a:off x="347904" y="3561096"/>
            <a:ext cx="3466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기능 설명</a:t>
            </a:r>
            <a:r>
              <a:rPr lang="en-US" altLang="ko-KR" sz="1400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버튼을 누르면 해당 </a:t>
            </a:r>
            <a:r>
              <a:rPr lang="en-US" altLang="ko-KR" sz="1400" dirty="0"/>
              <a:t>UI</a:t>
            </a:r>
            <a:r>
              <a:rPr lang="ko-KR" altLang="en-US" sz="1400" dirty="0"/>
              <a:t>로 이동</a:t>
            </a:r>
            <a:endParaRPr lang="en-US" altLang="ko-KR" sz="14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DE6B6-87A1-2EA0-EDA8-8F4BC13D678E}"/>
              </a:ext>
            </a:extLst>
          </p:cNvPr>
          <p:cNvSpPr/>
          <p:nvPr/>
        </p:nvSpPr>
        <p:spPr>
          <a:xfrm>
            <a:off x="478036" y="1180353"/>
            <a:ext cx="2208307" cy="19046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 descr="장갑 - 무료 의료개 아이콘">
            <a:extLst>
              <a:ext uri="{FF2B5EF4-FFF2-40B4-BE49-F238E27FC236}">
                <a16:creationId xmlns:a16="http://schemas.microsoft.com/office/drawing/2014/main" id="{9397E19D-57CB-0E6E-EBDE-529629384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89" y="1423535"/>
            <a:ext cx="1164461" cy="116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D253A-2CEA-96F6-D5E4-88270DF10527}"/>
              </a:ext>
            </a:extLst>
          </p:cNvPr>
          <p:cNvSpPr txBox="1"/>
          <p:nvPr/>
        </p:nvSpPr>
        <p:spPr>
          <a:xfrm>
            <a:off x="1343772" y="2514588"/>
            <a:ext cx="7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조합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A33F6C-81B1-E89B-145A-77BF9C3F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30" y="5001233"/>
            <a:ext cx="4839507" cy="9556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8A44A2-E19B-5F04-8750-509544778F86}"/>
              </a:ext>
            </a:extLst>
          </p:cNvPr>
          <p:cNvCxnSpPr>
            <a:cxnSpLocks/>
          </p:cNvCxnSpPr>
          <p:nvPr/>
        </p:nvCxnSpPr>
        <p:spPr>
          <a:xfrm flipV="1">
            <a:off x="1826380" y="1127611"/>
            <a:ext cx="1480103" cy="924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5794FA-4045-6400-AA6C-2585A650363A}"/>
              </a:ext>
            </a:extLst>
          </p:cNvPr>
          <p:cNvSpPr txBox="1"/>
          <p:nvPr/>
        </p:nvSpPr>
        <p:spPr>
          <a:xfrm>
            <a:off x="3380733" y="901117"/>
            <a:ext cx="3652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 안에 이미지 삽입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조합 </a:t>
            </a:r>
            <a:r>
              <a:rPr lang="en-US" altLang="ko-KR" sz="1400" dirty="0"/>
              <a:t>: </a:t>
            </a:r>
            <a:r>
              <a:rPr lang="ko-KR" altLang="en-US" sz="1400" dirty="0"/>
              <a:t>장갑 이미지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히로인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스테이터스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학생 명부 이미지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도감 </a:t>
            </a:r>
            <a:r>
              <a:rPr lang="en-US" altLang="ko-KR" sz="1400" dirty="0"/>
              <a:t>: </a:t>
            </a:r>
            <a:r>
              <a:rPr lang="ko-KR" altLang="en-US" sz="1400" dirty="0"/>
              <a:t>백과사전 이미지</a:t>
            </a:r>
            <a:endParaRPr lang="en-US" altLang="ko-KR" sz="1400" dirty="0"/>
          </a:p>
        </p:txBody>
      </p:sp>
      <p:pic>
        <p:nvPicPr>
          <p:cNvPr id="3074" name="Picture 2" descr="주)아름문화사 - 출석부,교무수첩,학교인쇄물 전문기업">
            <a:extLst>
              <a:ext uri="{FF2B5EF4-FFF2-40B4-BE49-F238E27FC236}">
                <a16:creationId xmlns:a16="http://schemas.microsoft.com/office/drawing/2014/main" id="{3D33B90D-77ED-9DD9-928C-81407743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308" y="373974"/>
            <a:ext cx="1479844" cy="14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백과사전 스톡 사진 및 일러스트 - iStock">
            <a:extLst>
              <a:ext uri="{FF2B5EF4-FFF2-40B4-BE49-F238E27FC236}">
                <a16:creationId xmlns:a16="http://schemas.microsoft.com/office/drawing/2014/main" id="{EA6CDF35-3FC7-6B99-91AC-40B56710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932" y="480807"/>
            <a:ext cx="1470986" cy="139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빛나는 겨울 애니메이션 운명/숙박 밤 장갑 반 손가락 커플 만화 운명 제로 미튼 블랙 플러스 캐시미어 유니섹스, 선물|남성용 장갑| -  AliExpress">
            <a:extLst>
              <a:ext uri="{FF2B5EF4-FFF2-40B4-BE49-F238E27FC236}">
                <a16:creationId xmlns:a16="http://schemas.microsoft.com/office/drawing/2014/main" id="{D6F7CFE9-64A2-3AD0-A19F-52E69BEE4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85" y="447787"/>
            <a:ext cx="1359647" cy="13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5E83F6-EF1C-3320-D464-6B309EC35F21}"/>
              </a:ext>
            </a:extLst>
          </p:cNvPr>
          <p:cNvSpPr txBox="1"/>
          <p:nvPr/>
        </p:nvSpPr>
        <p:spPr>
          <a:xfrm>
            <a:off x="7179936" y="1889287"/>
            <a:ext cx="135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장갑 레퍼런스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5D10A-FF38-262C-F08A-E3F37869EF69}"/>
              </a:ext>
            </a:extLst>
          </p:cNvPr>
          <p:cNvSpPr txBox="1"/>
          <p:nvPr/>
        </p:nvSpPr>
        <p:spPr>
          <a:xfrm>
            <a:off x="10390976" y="1853818"/>
            <a:ext cx="15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출석부 레퍼런스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F0801-22B6-F043-64CE-B5C1372C62CC}"/>
              </a:ext>
            </a:extLst>
          </p:cNvPr>
          <p:cNvSpPr txBox="1"/>
          <p:nvPr/>
        </p:nvSpPr>
        <p:spPr>
          <a:xfrm>
            <a:off x="8539583" y="1872476"/>
            <a:ext cx="1737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백과사전 레퍼런스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D25A5F7-0441-690D-79B2-54050089F092}"/>
              </a:ext>
            </a:extLst>
          </p:cNvPr>
          <p:cNvCxnSpPr>
            <a:cxnSpLocks/>
          </p:cNvCxnSpPr>
          <p:nvPr/>
        </p:nvCxnSpPr>
        <p:spPr>
          <a:xfrm>
            <a:off x="1922402" y="2712422"/>
            <a:ext cx="1497815" cy="11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F1E234-4FE9-0BCC-6C9F-4ADA3ED3537C}"/>
              </a:ext>
            </a:extLst>
          </p:cNvPr>
          <p:cNvSpPr txBox="1"/>
          <p:nvPr/>
        </p:nvSpPr>
        <p:spPr>
          <a:xfrm>
            <a:off x="3479345" y="2572977"/>
            <a:ext cx="1708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해당 기능 텍스트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D633B-1EED-B04F-3C54-BCB946D29A66}"/>
              </a:ext>
            </a:extLst>
          </p:cNvPr>
          <p:cNvSpPr txBox="1"/>
          <p:nvPr/>
        </p:nvSpPr>
        <p:spPr>
          <a:xfrm>
            <a:off x="8537328" y="6027504"/>
            <a:ext cx="104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완성 예시</a:t>
            </a:r>
          </a:p>
        </p:txBody>
      </p:sp>
    </p:spTree>
    <p:extLst>
      <p:ext uri="{BB962C8B-B14F-4D97-AF65-F5344CB8AC3E}">
        <p14:creationId xmlns:p14="http://schemas.microsoft.com/office/powerpoint/2010/main" val="312027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985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조합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56064-1A87-A508-131B-C0D167C3BB15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15C73FF9-5DAF-3DF8-6A87-4BF74330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20DEBA-771D-9975-32B5-E9B486C20668}"/>
              </a:ext>
            </a:extLst>
          </p:cNvPr>
          <p:cNvSpPr/>
          <p:nvPr/>
        </p:nvSpPr>
        <p:spPr>
          <a:xfrm>
            <a:off x="1547905" y="1368611"/>
            <a:ext cx="8187766" cy="4135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9D4942-6076-A84F-776D-B6D9BBCD5FDB}"/>
              </a:ext>
            </a:extLst>
          </p:cNvPr>
          <p:cNvSpPr/>
          <p:nvPr/>
        </p:nvSpPr>
        <p:spPr>
          <a:xfrm>
            <a:off x="1547905" y="1368611"/>
            <a:ext cx="1673413" cy="621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5F5D53-96B0-7B2B-F7D0-75709B39B9FB}"/>
              </a:ext>
            </a:extLst>
          </p:cNvPr>
          <p:cNvSpPr/>
          <p:nvPr/>
        </p:nvSpPr>
        <p:spPr>
          <a:xfrm>
            <a:off x="1547905" y="1894539"/>
            <a:ext cx="1278966" cy="519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F9FC90-DD68-B9E3-1B9C-FF1C3CAFA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1" t="14088" r="11371" b="9890"/>
          <a:stretch/>
        </p:blipFill>
        <p:spPr>
          <a:xfrm>
            <a:off x="5653741" y="1682301"/>
            <a:ext cx="3478306" cy="3493398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E97ED2-738F-42EF-4030-971B06D5E24F}"/>
              </a:ext>
            </a:extLst>
          </p:cNvPr>
          <p:cNvCxnSpPr>
            <a:cxnSpLocks/>
          </p:cNvCxnSpPr>
          <p:nvPr/>
        </p:nvCxnSpPr>
        <p:spPr>
          <a:xfrm flipV="1">
            <a:off x="9411633" y="756302"/>
            <a:ext cx="575048" cy="1174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B77A5F-38CF-2734-7D4D-BFE69288730F}"/>
              </a:ext>
            </a:extLst>
          </p:cNvPr>
          <p:cNvSpPr txBox="1"/>
          <p:nvPr/>
        </p:nvSpPr>
        <p:spPr>
          <a:xfrm>
            <a:off x="10019552" y="600914"/>
            <a:ext cx="192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백그라운드 이미지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조합 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책상</a:t>
            </a:r>
            <a:r>
              <a:rPr lang="en-US" altLang="ko-KR" sz="14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979183-17C0-A8F5-0241-D1E962B9D04F}"/>
              </a:ext>
            </a:extLst>
          </p:cNvPr>
          <p:cNvSpPr txBox="1"/>
          <p:nvPr/>
        </p:nvSpPr>
        <p:spPr>
          <a:xfrm>
            <a:off x="3221318" y="5835923"/>
            <a:ext cx="150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책가방 이미지</a:t>
            </a:r>
            <a:endParaRPr lang="en-US" altLang="ko-KR" sz="14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6A2A85-CAA8-F8F3-73AC-7DD4044C368B}"/>
              </a:ext>
            </a:extLst>
          </p:cNvPr>
          <p:cNvCxnSpPr>
            <a:cxnSpLocks/>
          </p:cNvCxnSpPr>
          <p:nvPr/>
        </p:nvCxnSpPr>
        <p:spPr>
          <a:xfrm>
            <a:off x="8301320" y="4267098"/>
            <a:ext cx="1110313" cy="145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50559BD-1593-AF68-D4BE-1CFEB085BBB1}"/>
              </a:ext>
            </a:extLst>
          </p:cNvPr>
          <p:cNvSpPr txBox="1"/>
          <p:nvPr/>
        </p:nvSpPr>
        <p:spPr>
          <a:xfrm>
            <a:off x="8618256" y="5778423"/>
            <a:ext cx="21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장갑 이미지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아이콘에 들어간 장갑</a:t>
            </a:r>
            <a:r>
              <a:rPr lang="en-US" altLang="ko-KR" sz="1400" dirty="0"/>
              <a:t>)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347E4DD-DDED-AD58-1161-2CD5DFD3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076" y="2421964"/>
            <a:ext cx="1938618" cy="2304095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29B860B-9EFD-2576-7654-59FA9EE77E74}"/>
              </a:ext>
            </a:extLst>
          </p:cNvPr>
          <p:cNvCxnSpPr>
            <a:cxnSpLocks/>
          </p:cNvCxnSpPr>
          <p:nvPr/>
        </p:nvCxnSpPr>
        <p:spPr>
          <a:xfrm>
            <a:off x="3777129" y="4338918"/>
            <a:ext cx="47812" cy="1439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39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378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재료 투입 화면 </a:t>
            </a:r>
            <a:r>
              <a:rPr lang="ko-KR" altLang="en-US" sz="2800" dirty="0"/>
              <a:t>설명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0BAB8-AF8E-EF85-B4FD-8A6B74772FED}"/>
              </a:ext>
            </a:extLst>
          </p:cNvPr>
          <p:cNvSpPr txBox="1"/>
          <p:nvPr/>
        </p:nvSpPr>
        <p:spPr>
          <a:xfrm>
            <a:off x="842682" y="1440329"/>
            <a:ext cx="770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오른손 잡이 주인공이 장갑을 끼고 책상위에 오른손일 올려놓은 상태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책상 왼쪽에는 가방을 올려놓은 상태</a:t>
            </a:r>
          </a:p>
        </p:txBody>
      </p:sp>
    </p:spTree>
    <p:extLst>
      <p:ext uri="{BB962C8B-B14F-4D97-AF65-F5344CB8AC3E}">
        <p14:creationId xmlns:p14="http://schemas.microsoft.com/office/powerpoint/2010/main" val="233624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985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조합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56064-1A87-A508-131B-C0D167C3BB15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15C73FF9-5DAF-3DF8-6A87-4BF74330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20DEBA-771D-9975-32B5-E9B486C20668}"/>
              </a:ext>
            </a:extLst>
          </p:cNvPr>
          <p:cNvSpPr/>
          <p:nvPr/>
        </p:nvSpPr>
        <p:spPr>
          <a:xfrm>
            <a:off x="1547905" y="1368611"/>
            <a:ext cx="8187766" cy="4135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9D4942-6076-A84F-776D-B6D9BBCD5FDB}"/>
              </a:ext>
            </a:extLst>
          </p:cNvPr>
          <p:cNvSpPr/>
          <p:nvPr/>
        </p:nvSpPr>
        <p:spPr>
          <a:xfrm>
            <a:off x="1547905" y="1368611"/>
            <a:ext cx="1673413" cy="621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5F5D53-96B0-7B2B-F7D0-75709B39B9FB}"/>
              </a:ext>
            </a:extLst>
          </p:cNvPr>
          <p:cNvSpPr/>
          <p:nvPr/>
        </p:nvSpPr>
        <p:spPr>
          <a:xfrm>
            <a:off x="1547905" y="1894539"/>
            <a:ext cx="1278966" cy="519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F9FC90-DD68-B9E3-1B9C-FF1C3CAFA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1" t="14088" r="11371" b="9890"/>
          <a:stretch/>
        </p:blipFill>
        <p:spPr>
          <a:xfrm>
            <a:off x="5653741" y="1682301"/>
            <a:ext cx="3478306" cy="34933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347E4DD-DDED-AD58-1161-2CD5DFD3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076" y="2421964"/>
            <a:ext cx="1938618" cy="23040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95D93E-6324-CBBD-8B83-992830D41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5000"/>
          </a:blip>
          <a:stretch>
            <a:fillRect/>
          </a:stretch>
        </p:blipFill>
        <p:spPr>
          <a:xfrm>
            <a:off x="1941232" y="1990165"/>
            <a:ext cx="3478306" cy="311611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D0D408-0665-8341-B65D-EB23C8734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170" y="2139729"/>
            <a:ext cx="2686124" cy="4552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29AD68-E68A-6696-795D-D12F4BD95AFB}"/>
              </a:ext>
            </a:extLst>
          </p:cNvPr>
          <p:cNvSpPr/>
          <p:nvPr/>
        </p:nvSpPr>
        <p:spPr>
          <a:xfrm>
            <a:off x="5259294" y="2139729"/>
            <a:ext cx="153147" cy="282235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942C92-A750-D4F2-BE18-602C8D75C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9722" y="3064432"/>
            <a:ext cx="714815" cy="679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BBDE3C9-E743-8F83-E6BD-29DD87C5C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832" y="2049925"/>
            <a:ext cx="714815" cy="679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528FCDA-F076-41DD-7A22-AA4916D1C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260" y="1910976"/>
            <a:ext cx="714815" cy="679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190B02-9D02-D7C8-9C0E-153F59B93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403" y="2083547"/>
            <a:ext cx="714815" cy="6798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DFE3F5-3D85-B515-BF4F-891BBE5DC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810" y="2561256"/>
            <a:ext cx="714815" cy="6798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506AED-CF5F-F3DB-485E-B382B3547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485" y="3347960"/>
            <a:ext cx="1026250" cy="9316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C79AE1-B7BA-E39D-8AC5-92C8CB6CF5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85" t="19817" r="6554" b="4737"/>
          <a:stretch/>
        </p:blipFill>
        <p:spPr>
          <a:xfrm>
            <a:off x="6018590" y="3151115"/>
            <a:ext cx="591457" cy="570709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9CE279-CA39-A9CB-1491-A84BA89E9CE1}"/>
              </a:ext>
            </a:extLst>
          </p:cNvPr>
          <p:cNvSpPr txBox="1"/>
          <p:nvPr/>
        </p:nvSpPr>
        <p:spPr>
          <a:xfrm>
            <a:off x="5934364" y="3508687"/>
            <a:ext cx="831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불의 원석</a:t>
            </a:r>
            <a:endParaRPr lang="en-US" altLang="ko-KR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59E660-63E0-4504-B29B-2558F3D16945}"/>
              </a:ext>
            </a:extLst>
          </p:cNvPr>
          <p:cNvSpPr txBox="1"/>
          <p:nvPr/>
        </p:nvSpPr>
        <p:spPr>
          <a:xfrm>
            <a:off x="6132967" y="2948931"/>
            <a:ext cx="371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x5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803B35-BD6D-DE8F-BA79-F613F25A9DBD}"/>
              </a:ext>
            </a:extLst>
          </p:cNvPr>
          <p:cNvSpPr txBox="1"/>
          <p:nvPr/>
        </p:nvSpPr>
        <p:spPr>
          <a:xfrm>
            <a:off x="7787988" y="5852594"/>
            <a:ext cx="21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인벤토리에 재료가 없다면 흑백</a:t>
            </a:r>
            <a:r>
              <a:rPr lang="en-US" altLang="ko-KR" sz="1400" dirty="0"/>
              <a:t>, </a:t>
            </a:r>
            <a:r>
              <a:rPr lang="ko-KR" altLang="en-US" sz="1400" dirty="0"/>
              <a:t>있다면 색 있음</a:t>
            </a:r>
            <a:endParaRPr lang="en-US" altLang="ko-KR" sz="1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5A5CDC2-3E41-1DE0-3A53-9FCCFFBC1F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9963308" y="5817507"/>
            <a:ext cx="591457" cy="570709"/>
          </a:xfrm>
          <a:prstGeom prst="ellipse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3AD813B-1966-262F-EF81-9526A2420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6528988" y="2113317"/>
            <a:ext cx="591457" cy="570709"/>
          </a:xfrm>
          <a:prstGeom prst="ellipse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6AFFAEF-9B3D-7571-1361-3C3D164884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7270471" y="1975085"/>
            <a:ext cx="591457" cy="570709"/>
          </a:xfrm>
          <a:prstGeom prst="ellipse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A643405-F72E-9C3D-E397-AF3E6C4FA3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7908158" y="2146374"/>
            <a:ext cx="591457" cy="570709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8C7E0AC-4738-40EA-C4F5-5AA0282404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685" t="19817" r="6554" b="4737"/>
          <a:stretch/>
        </p:blipFill>
        <p:spPr>
          <a:xfrm>
            <a:off x="8229742" y="2642339"/>
            <a:ext cx="591457" cy="570709"/>
          </a:xfrm>
          <a:prstGeom prst="ellipse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A4A4680-9F25-4EB8-9463-1C8D149D8414}"/>
              </a:ext>
            </a:extLst>
          </p:cNvPr>
          <p:cNvSpPr txBox="1"/>
          <p:nvPr/>
        </p:nvSpPr>
        <p:spPr>
          <a:xfrm>
            <a:off x="6460476" y="2508629"/>
            <a:ext cx="794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눈꽃 펜던트</a:t>
            </a:r>
            <a:endParaRPr lang="en-US" altLang="ko-KR" sz="11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E7D3E4-6078-9CAB-EBD4-AAA968364A25}"/>
              </a:ext>
            </a:extLst>
          </p:cNvPr>
          <p:cNvSpPr txBox="1"/>
          <p:nvPr/>
        </p:nvSpPr>
        <p:spPr>
          <a:xfrm>
            <a:off x="6670591" y="1936788"/>
            <a:ext cx="371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x1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2B4C8F5-CEA9-AE1A-5E2C-E2055D6A831E}"/>
              </a:ext>
            </a:extLst>
          </p:cNvPr>
          <p:cNvCxnSpPr>
            <a:cxnSpLocks/>
          </p:cNvCxnSpPr>
          <p:nvPr/>
        </p:nvCxnSpPr>
        <p:spPr>
          <a:xfrm flipV="1">
            <a:off x="4416011" y="579718"/>
            <a:ext cx="1086738" cy="1701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24A6835-B85E-2583-64BB-C2C18688B297}"/>
              </a:ext>
            </a:extLst>
          </p:cNvPr>
          <p:cNvSpPr txBox="1"/>
          <p:nvPr/>
        </p:nvSpPr>
        <p:spPr>
          <a:xfrm>
            <a:off x="5535858" y="399846"/>
            <a:ext cx="158458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제작 아이템 카테고리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장비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소비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선물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중요</a:t>
            </a:r>
            <a:endParaRPr lang="en-US" altLang="ko-KR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33B752-F6EF-D61D-64BC-332431A5650D}"/>
              </a:ext>
            </a:extLst>
          </p:cNvPr>
          <p:cNvSpPr txBox="1"/>
          <p:nvPr/>
        </p:nvSpPr>
        <p:spPr>
          <a:xfrm>
            <a:off x="7183574" y="2371183"/>
            <a:ext cx="794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활동 보고서</a:t>
            </a:r>
            <a:endParaRPr lang="en-US" altLang="ko-KR" sz="11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598E9-D136-A984-7EFC-7E132D9E6B26}"/>
              </a:ext>
            </a:extLst>
          </p:cNvPr>
          <p:cNvSpPr txBox="1"/>
          <p:nvPr/>
        </p:nvSpPr>
        <p:spPr>
          <a:xfrm>
            <a:off x="7402015" y="1829695"/>
            <a:ext cx="371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x3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0B091F-9CF8-1E77-4B1F-C4BD21A5963E}"/>
              </a:ext>
            </a:extLst>
          </p:cNvPr>
          <p:cNvSpPr/>
          <p:nvPr/>
        </p:nvSpPr>
        <p:spPr>
          <a:xfrm>
            <a:off x="5836066" y="3798273"/>
            <a:ext cx="1024445" cy="206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현재 보유 </a:t>
            </a:r>
            <a:r>
              <a:rPr lang="en-US" altLang="ko-KR" sz="1050" dirty="0"/>
              <a:t>: 1</a:t>
            </a:r>
            <a:endParaRPr lang="ko-KR" altLang="en-US" sz="105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8F92ED-4AE2-6C6F-94CA-EF851D1DE80B}"/>
              </a:ext>
            </a:extLst>
          </p:cNvPr>
          <p:cNvCxnSpPr>
            <a:cxnSpLocks/>
          </p:cNvCxnSpPr>
          <p:nvPr/>
        </p:nvCxnSpPr>
        <p:spPr>
          <a:xfrm flipH="1">
            <a:off x="5841305" y="3918187"/>
            <a:ext cx="138632" cy="184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8F395B1-CDAD-FDF1-1E7B-481ABCF5D7BA}"/>
              </a:ext>
            </a:extLst>
          </p:cNvPr>
          <p:cNvSpPr txBox="1"/>
          <p:nvPr/>
        </p:nvSpPr>
        <p:spPr>
          <a:xfrm>
            <a:off x="4080349" y="5808492"/>
            <a:ext cx="284479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만약 필요 아이템이 </a:t>
            </a:r>
            <a:r>
              <a:rPr lang="en-US" altLang="ko-KR" sz="1050" dirty="0"/>
              <a:t>5</a:t>
            </a:r>
            <a:r>
              <a:rPr lang="ko-KR" altLang="en-US" sz="1050" dirty="0"/>
              <a:t>개인데 </a:t>
            </a:r>
            <a:r>
              <a:rPr lang="en-US" altLang="ko-KR" sz="1050" dirty="0"/>
              <a:t>4</a:t>
            </a:r>
            <a:r>
              <a:rPr lang="ko-KR" altLang="en-US" sz="1050" dirty="0"/>
              <a:t>개만 가지고 있다면</a:t>
            </a:r>
            <a:r>
              <a:rPr lang="en-US" altLang="ko-KR" sz="1050" dirty="0"/>
              <a:t> </a:t>
            </a:r>
            <a:r>
              <a:rPr lang="ko-KR" altLang="en-US" sz="1050" dirty="0"/>
              <a:t>흑색으로 나옴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dirty="0"/>
              <a:t>마우스를 오버 했을 때 현재 해당 아이템으로 보유 하고 있는 수량을 표시</a:t>
            </a:r>
            <a:endParaRPr lang="en-US" altLang="ko-KR" sz="105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42703FA-6405-B460-A0A1-A47DDEA1A9D3}"/>
              </a:ext>
            </a:extLst>
          </p:cNvPr>
          <p:cNvSpPr/>
          <p:nvPr/>
        </p:nvSpPr>
        <p:spPr>
          <a:xfrm>
            <a:off x="6746810" y="4466030"/>
            <a:ext cx="1625600" cy="418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조합하기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AB6AF73-036F-674B-7FC7-51FC51DE1176}"/>
              </a:ext>
            </a:extLst>
          </p:cNvPr>
          <p:cNvCxnSpPr/>
          <p:nvPr/>
        </p:nvCxnSpPr>
        <p:spPr>
          <a:xfrm>
            <a:off x="6504745" y="3508687"/>
            <a:ext cx="1193696" cy="2320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장갑 설명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F9FC90-DD68-B9E3-1B9C-FF1C3CAFA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1" t="14088" r="11371" b="9890"/>
          <a:stretch/>
        </p:blipFill>
        <p:spPr>
          <a:xfrm>
            <a:off x="1000421" y="1203542"/>
            <a:ext cx="4236831" cy="425521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3819EA7-6534-4629-08A6-6ED46B7D6E5C}"/>
              </a:ext>
            </a:extLst>
          </p:cNvPr>
          <p:cNvSpPr/>
          <p:nvPr/>
        </p:nvSpPr>
        <p:spPr>
          <a:xfrm>
            <a:off x="1284942" y="2808942"/>
            <a:ext cx="920377" cy="9383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78583B-1E7C-8B6C-F6AC-0CABA1616A37}"/>
              </a:ext>
            </a:extLst>
          </p:cNvPr>
          <p:cNvSpPr/>
          <p:nvPr/>
        </p:nvSpPr>
        <p:spPr>
          <a:xfrm>
            <a:off x="1999130" y="1647016"/>
            <a:ext cx="920377" cy="9383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75CD5D-2BEB-E746-0425-FC4CA7678CF9}"/>
              </a:ext>
            </a:extLst>
          </p:cNvPr>
          <p:cNvSpPr/>
          <p:nvPr/>
        </p:nvSpPr>
        <p:spPr>
          <a:xfrm>
            <a:off x="2919507" y="1423396"/>
            <a:ext cx="711199" cy="740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4B5E04D-05C2-ED1B-6F2B-FB96298498D8}"/>
              </a:ext>
            </a:extLst>
          </p:cNvPr>
          <p:cNvSpPr/>
          <p:nvPr/>
        </p:nvSpPr>
        <p:spPr>
          <a:xfrm>
            <a:off x="3672543" y="1643250"/>
            <a:ext cx="711199" cy="740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D626A98-55BD-813F-DF43-ED17F0412640}"/>
              </a:ext>
            </a:extLst>
          </p:cNvPr>
          <p:cNvSpPr/>
          <p:nvPr/>
        </p:nvSpPr>
        <p:spPr>
          <a:xfrm>
            <a:off x="4168590" y="2215156"/>
            <a:ext cx="711199" cy="740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6C7B6BC-2596-C6BE-6D72-7BFF480C9FF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577976" y="1489362"/>
            <a:ext cx="1188464" cy="1176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F95463-C42C-621F-3C3E-CD3D7B5AD36B}"/>
              </a:ext>
            </a:extLst>
          </p:cNvPr>
          <p:cNvSpPr txBox="1"/>
          <p:nvPr/>
        </p:nvSpPr>
        <p:spPr>
          <a:xfrm>
            <a:off x="5766440" y="1335473"/>
            <a:ext cx="3371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각각의 손가락이 조합 재료 아이템 슬롯</a:t>
            </a:r>
            <a:endParaRPr lang="en-US" altLang="ko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735FEFC-CA4F-A3DE-FF6A-B62F991A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02" y="1027175"/>
            <a:ext cx="1599645" cy="1525400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3B2DA076-87E3-8866-0A2F-463A0B19AFF6}"/>
              </a:ext>
            </a:extLst>
          </p:cNvPr>
          <p:cNvSpPr/>
          <p:nvPr/>
        </p:nvSpPr>
        <p:spPr>
          <a:xfrm>
            <a:off x="9272493" y="1343949"/>
            <a:ext cx="606394" cy="5986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0BD14C-97CB-88B2-C0E0-FDA2968BC50A}"/>
              </a:ext>
            </a:extLst>
          </p:cNvPr>
          <p:cNvSpPr txBox="1"/>
          <p:nvPr/>
        </p:nvSpPr>
        <p:spPr>
          <a:xfrm>
            <a:off x="9002028" y="1789009"/>
            <a:ext cx="119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여기에 해당</a:t>
            </a:r>
            <a:endParaRPr lang="en-US" altLang="ko-KR" sz="14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B1A892F-C7BE-39D8-7296-1F6CD64FAAB8}"/>
              </a:ext>
            </a:extLst>
          </p:cNvPr>
          <p:cNvSpPr/>
          <p:nvPr/>
        </p:nvSpPr>
        <p:spPr>
          <a:xfrm>
            <a:off x="2374397" y="3411071"/>
            <a:ext cx="1874874" cy="117885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670257-71B3-94E9-25DE-4D78769CF87A}"/>
              </a:ext>
            </a:extLst>
          </p:cNvPr>
          <p:cNvCxnSpPr>
            <a:cxnSpLocks/>
          </p:cNvCxnSpPr>
          <p:nvPr/>
        </p:nvCxnSpPr>
        <p:spPr>
          <a:xfrm flipV="1">
            <a:off x="3983744" y="4192495"/>
            <a:ext cx="1782696" cy="36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181C42-941F-7E1A-96BD-336534C92832}"/>
              </a:ext>
            </a:extLst>
          </p:cNvPr>
          <p:cNvSpPr txBox="1"/>
          <p:nvPr/>
        </p:nvSpPr>
        <p:spPr>
          <a:xfrm>
            <a:off x="5766440" y="4026373"/>
            <a:ext cx="3371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장갑 중앙에 오타쿠 감성으로 동그란 모양의 </a:t>
            </a:r>
            <a:r>
              <a:rPr lang="ko-KR" altLang="en-US" sz="1400" dirty="0" err="1"/>
              <a:t>마법진</a:t>
            </a:r>
            <a:r>
              <a:rPr lang="ko-KR" altLang="en-US" sz="1400" dirty="0"/>
              <a:t> 이미지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마법진</a:t>
            </a:r>
            <a:r>
              <a:rPr lang="ko-KR" altLang="en-US" sz="1400" dirty="0"/>
              <a:t> 중앙에 완성품 아이템 이미지</a:t>
            </a:r>
            <a:endParaRPr lang="en-US" altLang="ko-KR" sz="1400" dirty="0"/>
          </a:p>
        </p:txBody>
      </p:sp>
      <p:pic>
        <p:nvPicPr>
          <p:cNvPr id="7170" name="Picture 2" descr="마법진 - 스톡일러스트 [42563943] - PIXTA">
            <a:extLst>
              <a:ext uri="{FF2B5EF4-FFF2-40B4-BE49-F238E27FC236}">
                <a16:creationId xmlns:a16="http://schemas.microsoft.com/office/drawing/2014/main" id="{8DE3019B-65D8-7F6C-EA28-C6081266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60" y="5048629"/>
            <a:ext cx="1496057" cy="15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6FAAC3-38D3-90BD-A9DD-BB736843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064" y="4751350"/>
            <a:ext cx="1819483" cy="173503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8ECBAAC0-97D4-D5DB-CC93-DA0A0187A5BB}"/>
              </a:ext>
            </a:extLst>
          </p:cNvPr>
          <p:cNvSpPr/>
          <p:nvPr/>
        </p:nvSpPr>
        <p:spPr>
          <a:xfrm>
            <a:off x="9685608" y="5319566"/>
            <a:ext cx="606394" cy="5986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9243C-106D-B6B4-10E7-92FE5092CBE8}"/>
              </a:ext>
            </a:extLst>
          </p:cNvPr>
          <p:cNvSpPr txBox="1"/>
          <p:nvPr/>
        </p:nvSpPr>
        <p:spPr>
          <a:xfrm>
            <a:off x="9444286" y="5825514"/>
            <a:ext cx="119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여기에 해당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41441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BCEC17-DD4E-A62D-6EDF-D204A4AAE46C}"/>
              </a:ext>
            </a:extLst>
          </p:cNvPr>
          <p:cNvSpPr txBox="1"/>
          <p:nvPr/>
        </p:nvSpPr>
        <p:spPr>
          <a:xfrm>
            <a:off x="387361" y="233082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 명부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68E45-21F3-F756-C13A-1281FBCF6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1204602"/>
            <a:ext cx="7954485" cy="444879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A9AF757-0259-9D1C-FC37-17F56E34795B}"/>
              </a:ext>
            </a:extLst>
          </p:cNvPr>
          <p:cNvSpPr/>
          <p:nvPr/>
        </p:nvSpPr>
        <p:spPr>
          <a:xfrm>
            <a:off x="4234833" y="3757959"/>
            <a:ext cx="984371" cy="8971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72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 명부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E3278C-E8B2-DE0B-8EDD-9AC68AB1BBBB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63DCF984-65E7-2E70-2C97-D4A9F53D8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0EEE2D-30BA-F5BB-A04A-AB9D09E53218}"/>
              </a:ext>
            </a:extLst>
          </p:cNvPr>
          <p:cNvSpPr/>
          <p:nvPr/>
        </p:nvSpPr>
        <p:spPr>
          <a:xfrm>
            <a:off x="1547905" y="1368611"/>
            <a:ext cx="8187766" cy="4135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Office desk background - 48521740">
            <a:extLst>
              <a:ext uri="{FF2B5EF4-FFF2-40B4-BE49-F238E27FC236}">
                <a16:creationId xmlns:a16="http://schemas.microsoft.com/office/drawing/2014/main" id="{374E7BC0-200F-A9BD-3551-C30139C9F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04" y="1368611"/>
            <a:ext cx="8187766" cy="41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13DD75A-A017-0D63-C775-80CF73F02121}"/>
              </a:ext>
            </a:extLst>
          </p:cNvPr>
          <p:cNvCxnSpPr>
            <a:cxnSpLocks/>
          </p:cNvCxnSpPr>
          <p:nvPr/>
        </p:nvCxnSpPr>
        <p:spPr>
          <a:xfrm flipV="1">
            <a:off x="9411633" y="756302"/>
            <a:ext cx="575048" cy="1174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8AF353-667E-874E-F77A-F4136073F5B3}"/>
              </a:ext>
            </a:extLst>
          </p:cNvPr>
          <p:cNvSpPr txBox="1"/>
          <p:nvPr/>
        </p:nvSpPr>
        <p:spPr>
          <a:xfrm>
            <a:off x="10019552" y="600914"/>
            <a:ext cx="192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백그라운드 이미지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중앙 책상</a:t>
            </a:r>
            <a:endParaRPr lang="en-US" altLang="ko-KR" sz="1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E256BD6-9201-55BA-5070-F080F79B6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81" y="1551727"/>
            <a:ext cx="5249999" cy="375454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832B4E-6E0D-A36D-FCD8-34B276EB48AD}"/>
              </a:ext>
            </a:extLst>
          </p:cNvPr>
          <p:cNvSpPr/>
          <p:nvPr/>
        </p:nvSpPr>
        <p:spPr>
          <a:xfrm>
            <a:off x="3420094" y="1931185"/>
            <a:ext cx="2018805" cy="3151454"/>
          </a:xfrm>
          <a:prstGeom prst="roundRect">
            <a:avLst/>
          </a:prstGeom>
          <a:solidFill>
            <a:srgbClr val="F5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BC48DD-3088-BC79-9A64-1604E408D062}"/>
              </a:ext>
            </a:extLst>
          </p:cNvPr>
          <p:cNvSpPr/>
          <p:nvPr/>
        </p:nvSpPr>
        <p:spPr>
          <a:xfrm>
            <a:off x="5867937" y="1849538"/>
            <a:ext cx="2018805" cy="3151454"/>
          </a:xfrm>
          <a:prstGeom prst="roundRect">
            <a:avLst/>
          </a:prstGeom>
          <a:solidFill>
            <a:srgbClr val="F5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B2F9675-8DBC-64EB-8C92-E61E505CC423}"/>
              </a:ext>
            </a:extLst>
          </p:cNvPr>
          <p:cNvCxnSpPr>
            <a:cxnSpLocks/>
          </p:cNvCxnSpPr>
          <p:nvPr/>
        </p:nvCxnSpPr>
        <p:spPr>
          <a:xfrm flipH="1">
            <a:off x="1341091" y="4972704"/>
            <a:ext cx="2079002" cy="945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8BD267-6104-4882-E34E-883C4FCA7141}"/>
              </a:ext>
            </a:extLst>
          </p:cNvPr>
          <p:cNvSpPr txBox="1"/>
          <p:nvPr/>
        </p:nvSpPr>
        <p:spPr>
          <a:xfrm>
            <a:off x="932949" y="5990333"/>
            <a:ext cx="1921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앨범 </a:t>
            </a:r>
            <a:r>
              <a:rPr lang="ko-KR" altLang="en-US" sz="1400" dirty="0" err="1"/>
              <a:t>디저인</a:t>
            </a:r>
            <a:r>
              <a:rPr lang="ko-KR" altLang="en-US" sz="1400" dirty="0"/>
              <a:t> </a:t>
            </a:r>
            <a:r>
              <a:rPr lang="en-US" altLang="ko-KR" sz="1400" dirty="0"/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FDF475-60FE-F4DB-7022-C701F9DF5E22}"/>
              </a:ext>
            </a:extLst>
          </p:cNvPr>
          <p:cNvSpPr txBox="1"/>
          <p:nvPr/>
        </p:nvSpPr>
        <p:spPr>
          <a:xfrm>
            <a:off x="3687596" y="3105834"/>
            <a:ext cx="1567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학생회 </a:t>
            </a:r>
            <a:endParaRPr lang="en-US" altLang="ko-KR" dirty="0"/>
          </a:p>
          <a:p>
            <a:pPr algn="ctr"/>
            <a:r>
              <a:rPr lang="ko-KR" altLang="en-US" dirty="0"/>
              <a:t>명부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E6CA37-8BFA-9A56-5AA4-45A6A1858DEE}"/>
              </a:ext>
            </a:extLst>
          </p:cNvPr>
          <p:cNvSpPr txBox="1"/>
          <p:nvPr/>
        </p:nvSpPr>
        <p:spPr>
          <a:xfrm>
            <a:off x="3606888" y="4444558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도레솔</a:t>
            </a:r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9205F7D-770B-E787-6E92-4E406E0F6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965" y="3666175"/>
            <a:ext cx="786138" cy="125055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1C4B99-0460-6985-6142-56F510343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918" y="3679604"/>
            <a:ext cx="761498" cy="123712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54511BE-284F-3243-43F1-8505B4251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447" y="2042664"/>
            <a:ext cx="761497" cy="127991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03962F-258F-54CD-E9D2-0ACC8F66DCF3}"/>
              </a:ext>
            </a:extLst>
          </p:cNvPr>
          <p:cNvSpPr/>
          <p:nvPr/>
        </p:nvSpPr>
        <p:spPr>
          <a:xfrm>
            <a:off x="6625804" y="3296079"/>
            <a:ext cx="524306" cy="168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회장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570F63-2697-EA29-9479-E0515EE016C8}"/>
              </a:ext>
            </a:extLst>
          </p:cNvPr>
          <p:cNvSpPr/>
          <p:nvPr/>
        </p:nvSpPr>
        <p:spPr>
          <a:xfrm>
            <a:off x="6097881" y="4883774"/>
            <a:ext cx="524306" cy="168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부회장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0F9BD5-63D1-1FBF-7C64-A89FD0047D6B}"/>
              </a:ext>
            </a:extLst>
          </p:cNvPr>
          <p:cNvSpPr/>
          <p:nvPr/>
        </p:nvSpPr>
        <p:spPr>
          <a:xfrm>
            <a:off x="7091023" y="4901203"/>
            <a:ext cx="524306" cy="168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서기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30B954-99FA-FFD6-BB28-1F80764C7837}"/>
              </a:ext>
            </a:extLst>
          </p:cNvPr>
          <p:cNvCxnSpPr>
            <a:cxnSpLocks/>
          </p:cNvCxnSpPr>
          <p:nvPr/>
        </p:nvCxnSpPr>
        <p:spPr>
          <a:xfrm flipV="1">
            <a:off x="7197517" y="2738868"/>
            <a:ext cx="2700566" cy="30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8C87C1-48FF-B184-9421-FD9939F85676}"/>
              </a:ext>
            </a:extLst>
          </p:cNvPr>
          <p:cNvSpPr txBox="1"/>
          <p:nvPr/>
        </p:nvSpPr>
        <p:spPr>
          <a:xfrm>
            <a:off x="9898083" y="2582614"/>
            <a:ext cx="192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히로인</a:t>
            </a:r>
            <a:r>
              <a:rPr lang="ko-KR" altLang="en-US" sz="1400" dirty="0"/>
              <a:t> 일러스트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버튼 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7852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 명부</a:t>
            </a:r>
            <a:endParaRPr lang="ko-KR" altLang="en-US" dirty="0"/>
          </a:p>
        </p:txBody>
      </p:sp>
      <p:pic>
        <p:nvPicPr>
          <p:cNvPr id="1030" name="Picture 6" descr="547,083 앨범 이미지, 스톡 사진 및 벡터 | Shutterstock">
            <a:extLst>
              <a:ext uri="{FF2B5EF4-FFF2-40B4-BE49-F238E27FC236}">
                <a16:creationId xmlns:a16="http://schemas.microsoft.com/office/drawing/2014/main" id="{89F2C961-B508-CF19-5F94-7C3E26A06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2" y="1270164"/>
            <a:ext cx="4006192" cy="30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0744A5E-5505-9E2C-158E-41BCEEE9876E}"/>
              </a:ext>
            </a:extLst>
          </p:cNvPr>
          <p:cNvSpPr txBox="1"/>
          <p:nvPr/>
        </p:nvSpPr>
        <p:spPr>
          <a:xfrm>
            <a:off x="988367" y="4491662"/>
            <a:ext cx="2882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/>
              <a:t>공책같은</a:t>
            </a:r>
            <a:r>
              <a:rPr lang="ko-KR" altLang="en-US" sz="1400" dirty="0"/>
              <a:t> 앨범 모양의 디자인</a:t>
            </a:r>
            <a:endParaRPr lang="en-US" altLang="ko-KR" sz="1400" dirty="0"/>
          </a:p>
        </p:txBody>
      </p:sp>
      <p:pic>
        <p:nvPicPr>
          <p:cNvPr id="7182" name="그림 7181">
            <a:extLst>
              <a:ext uri="{FF2B5EF4-FFF2-40B4-BE49-F238E27FC236}">
                <a16:creationId xmlns:a16="http://schemas.microsoft.com/office/drawing/2014/main" id="{759B152D-D8CE-9699-3E92-567C3BB00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8" y="147290"/>
            <a:ext cx="5029200" cy="2556479"/>
          </a:xfrm>
          <a:prstGeom prst="rect">
            <a:avLst/>
          </a:prstGeom>
        </p:spPr>
      </p:pic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AEF52FF5-0045-A2C7-9F50-B15F1BA77AC4}"/>
              </a:ext>
            </a:extLst>
          </p:cNvPr>
          <p:cNvSpPr/>
          <p:nvPr/>
        </p:nvSpPr>
        <p:spPr>
          <a:xfrm>
            <a:off x="6644245" y="413158"/>
            <a:ext cx="1389413" cy="2024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84" name="직선 화살표 연결선 7183">
            <a:extLst>
              <a:ext uri="{FF2B5EF4-FFF2-40B4-BE49-F238E27FC236}">
                <a16:creationId xmlns:a16="http://schemas.microsoft.com/office/drawing/2014/main" id="{E75B5C3B-18DA-B7F5-E66E-8942BD19D7A7}"/>
              </a:ext>
            </a:extLst>
          </p:cNvPr>
          <p:cNvCxnSpPr>
            <a:cxnSpLocks/>
          </p:cNvCxnSpPr>
          <p:nvPr/>
        </p:nvCxnSpPr>
        <p:spPr>
          <a:xfrm flipH="1">
            <a:off x="6644245" y="2386357"/>
            <a:ext cx="243882" cy="877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7" name="TextBox 7186">
            <a:extLst>
              <a:ext uri="{FF2B5EF4-FFF2-40B4-BE49-F238E27FC236}">
                <a16:creationId xmlns:a16="http://schemas.microsoft.com/office/drawing/2014/main" id="{2A081C39-913C-3CC6-CA37-85644E4A89D1}"/>
              </a:ext>
            </a:extLst>
          </p:cNvPr>
          <p:cNvSpPr txBox="1"/>
          <p:nvPr/>
        </p:nvSpPr>
        <p:spPr>
          <a:xfrm>
            <a:off x="5927409" y="3372372"/>
            <a:ext cx="192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앨범 </a:t>
            </a:r>
            <a:r>
              <a:rPr lang="en-US" altLang="ko-KR" sz="1400" dirty="0"/>
              <a:t>1pg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앨범의 제목</a:t>
            </a:r>
            <a:endParaRPr lang="en-US" altLang="ko-KR" sz="1400" dirty="0"/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8C4607E-4448-C449-9834-20DBC62E8D85}"/>
              </a:ext>
            </a:extLst>
          </p:cNvPr>
          <p:cNvSpPr/>
          <p:nvPr/>
        </p:nvSpPr>
        <p:spPr>
          <a:xfrm>
            <a:off x="8170663" y="413157"/>
            <a:ext cx="1389413" cy="2066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90" name="직선 화살표 연결선 7189">
            <a:extLst>
              <a:ext uri="{FF2B5EF4-FFF2-40B4-BE49-F238E27FC236}">
                <a16:creationId xmlns:a16="http://schemas.microsoft.com/office/drawing/2014/main" id="{C0F20149-E307-BD15-D175-EB7C34A44AD6}"/>
              </a:ext>
            </a:extLst>
          </p:cNvPr>
          <p:cNvCxnSpPr>
            <a:cxnSpLocks/>
          </p:cNvCxnSpPr>
          <p:nvPr/>
        </p:nvCxnSpPr>
        <p:spPr>
          <a:xfrm>
            <a:off x="8964962" y="2386357"/>
            <a:ext cx="422483" cy="103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3" name="TextBox 7192">
            <a:extLst>
              <a:ext uri="{FF2B5EF4-FFF2-40B4-BE49-F238E27FC236}">
                <a16:creationId xmlns:a16="http://schemas.microsoft.com/office/drawing/2014/main" id="{C1EAFD18-FFB5-63BD-BA38-C1C3242D1913}"/>
              </a:ext>
            </a:extLst>
          </p:cNvPr>
          <p:cNvSpPr txBox="1"/>
          <p:nvPr/>
        </p:nvSpPr>
        <p:spPr>
          <a:xfrm>
            <a:off x="8843239" y="3477271"/>
            <a:ext cx="1921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히로인</a:t>
            </a:r>
            <a:r>
              <a:rPr lang="ko-KR" altLang="en-US" sz="1400" dirty="0"/>
              <a:t> 일러스트 배치 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버튼으로 제작</a:t>
            </a:r>
            <a:endParaRPr lang="en-US" altLang="ko-KR" sz="1400" dirty="0"/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F58FC49F-E338-F8A4-CB42-70088437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022" y="4453114"/>
            <a:ext cx="1790775" cy="1028899"/>
          </a:xfrm>
          <a:prstGeom prst="rect">
            <a:avLst/>
          </a:prstGeom>
        </p:spPr>
      </p:pic>
      <p:sp>
        <p:nvSpPr>
          <p:cNvPr id="7197" name="TextBox 7196">
            <a:extLst>
              <a:ext uri="{FF2B5EF4-FFF2-40B4-BE49-F238E27FC236}">
                <a16:creationId xmlns:a16="http://schemas.microsoft.com/office/drawing/2014/main" id="{DFFF5421-6F4D-E16D-4D35-6FD6AC045448}"/>
              </a:ext>
            </a:extLst>
          </p:cNvPr>
          <p:cNvSpPr txBox="1"/>
          <p:nvPr/>
        </p:nvSpPr>
        <p:spPr>
          <a:xfrm>
            <a:off x="9021691" y="5719192"/>
            <a:ext cx="192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폴라로이드 형식의 배치는 어떨지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9751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740" y="4557460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758663" y="4580859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788964" y="4937806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805269" y="5320034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BB5B70-A7E6-5DCD-B9B0-E4151FC54BA9}"/>
              </a:ext>
            </a:extLst>
          </p:cNvPr>
          <p:cNvSpPr/>
          <p:nvPr/>
        </p:nvSpPr>
        <p:spPr>
          <a:xfrm>
            <a:off x="4583953" y="2623672"/>
            <a:ext cx="1153459" cy="472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학생회실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180583" y="4687025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CE76C7C-E95B-00DB-3F60-4E01D4156193}"/>
              </a:ext>
            </a:extLst>
          </p:cNvPr>
          <p:cNvCxnSpPr>
            <a:cxnSpLocks/>
          </p:cNvCxnSpPr>
          <p:nvPr/>
        </p:nvCxnSpPr>
        <p:spPr>
          <a:xfrm flipH="1" flipV="1">
            <a:off x="541243" y="3641091"/>
            <a:ext cx="630543" cy="63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011F00-63A1-7953-9027-B6412F754D2F}"/>
              </a:ext>
            </a:extLst>
          </p:cNvPr>
          <p:cNvSpPr txBox="1"/>
          <p:nvPr/>
        </p:nvSpPr>
        <p:spPr>
          <a:xfrm>
            <a:off x="387361" y="4013167"/>
            <a:ext cx="8845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휴대폰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  <a:endParaRPr lang="en-US" altLang="ko-KR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45221-600C-CEF7-4819-9DCF7056CB4E}"/>
              </a:ext>
            </a:extLst>
          </p:cNvPr>
          <p:cNvSpPr txBox="1"/>
          <p:nvPr/>
        </p:nvSpPr>
        <p:spPr>
          <a:xfrm>
            <a:off x="10659035" y="313062"/>
            <a:ext cx="131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다음날로 버튼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36C45E-607C-FB52-23D5-9132725268B0}"/>
              </a:ext>
            </a:extLst>
          </p:cNvPr>
          <p:cNvCxnSpPr>
            <a:cxnSpLocks/>
          </p:cNvCxnSpPr>
          <p:nvPr/>
        </p:nvCxnSpPr>
        <p:spPr>
          <a:xfrm flipV="1">
            <a:off x="10414026" y="620839"/>
            <a:ext cx="654398" cy="602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4E42E95-7324-D81B-9D38-6B19E1373098}"/>
              </a:ext>
            </a:extLst>
          </p:cNvPr>
          <p:cNvCxnSpPr>
            <a:cxnSpLocks/>
          </p:cNvCxnSpPr>
          <p:nvPr/>
        </p:nvCxnSpPr>
        <p:spPr>
          <a:xfrm>
            <a:off x="5528261" y="3013007"/>
            <a:ext cx="567738" cy="749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9E31485-0040-AAA8-2737-6CC8EDE155BD}"/>
              </a:ext>
            </a:extLst>
          </p:cNvPr>
          <p:cNvSpPr txBox="1"/>
          <p:nvPr/>
        </p:nvSpPr>
        <p:spPr>
          <a:xfrm>
            <a:off x="5640849" y="3765258"/>
            <a:ext cx="147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학생회실 버튼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아이콘 형식</a:t>
            </a:r>
            <a:endParaRPr lang="en-US" altLang="ko-KR" sz="9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849B82B-4C3E-636C-896E-FD2813D30BFE}"/>
              </a:ext>
            </a:extLst>
          </p:cNvPr>
          <p:cNvSpPr/>
          <p:nvPr/>
        </p:nvSpPr>
        <p:spPr>
          <a:xfrm>
            <a:off x="5878796" y="1151336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A68D1B-0366-4E41-A3DB-AECB2A5AEB03}"/>
              </a:ext>
            </a:extLst>
          </p:cNvPr>
          <p:cNvSpPr/>
          <p:nvPr/>
        </p:nvSpPr>
        <p:spPr>
          <a:xfrm>
            <a:off x="8406868" y="2259971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980849E-F2B4-F3F8-F278-E5E7A56B8744}"/>
              </a:ext>
            </a:extLst>
          </p:cNvPr>
          <p:cNvSpPr/>
          <p:nvPr/>
        </p:nvSpPr>
        <p:spPr>
          <a:xfrm>
            <a:off x="2566425" y="2963595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EABB2AE-4759-648E-3D4E-3CE46BD55766}"/>
              </a:ext>
            </a:extLst>
          </p:cNvPr>
          <p:cNvCxnSpPr>
            <a:cxnSpLocks/>
          </p:cNvCxnSpPr>
          <p:nvPr/>
        </p:nvCxnSpPr>
        <p:spPr>
          <a:xfrm flipV="1">
            <a:off x="10280542" y="2535903"/>
            <a:ext cx="639580" cy="42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83F08DD-C414-819B-9D47-9CF56D804324}"/>
              </a:ext>
            </a:extLst>
          </p:cNvPr>
          <p:cNvSpPr txBox="1"/>
          <p:nvPr/>
        </p:nvSpPr>
        <p:spPr>
          <a:xfrm>
            <a:off x="10872311" y="2247247"/>
            <a:ext cx="138543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 err="1"/>
              <a:t>월드맵에</a:t>
            </a:r>
            <a:r>
              <a:rPr lang="ko-KR" altLang="en-US" sz="900" dirty="0"/>
              <a:t> 속해 있음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선택 시 줌인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0C50ED62-D099-782F-4CD2-728B661A1B37}"/>
              </a:ext>
            </a:extLst>
          </p:cNvPr>
          <p:cNvSpPr/>
          <p:nvPr/>
        </p:nvSpPr>
        <p:spPr>
          <a:xfrm>
            <a:off x="10339293" y="3117482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FF61411-DB29-7113-1574-4456D00B56E3}"/>
              </a:ext>
            </a:extLst>
          </p:cNvPr>
          <p:cNvSpPr/>
          <p:nvPr/>
        </p:nvSpPr>
        <p:spPr>
          <a:xfrm rot="10800000">
            <a:off x="1628917" y="3124231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645AD5E-9CC1-FFF9-66F5-A812B6CF4244}"/>
              </a:ext>
            </a:extLst>
          </p:cNvPr>
          <p:cNvCxnSpPr>
            <a:cxnSpLocks/>
          </p:cNvCxnSpPr>
          <p:nvPr/>
        </p:nvCxnSpPr>
        <p:spPr>
          <a:xfrm flipH="1" flipV="1">
            <a:off x="1179798" y="2933411"/>
            <a:ext cx="534648" cy="577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8FC4451-CB41-3085-F19C-7CAED860C80C}"/>
              </a:ext>
            </a:extLst>
          </p:cNvPr>
          <p:cNvSpPr txBox="1"/>
          <p:nvPr/>
        </p:nvSpPr>
        <p:spPr>
          <a:xfrm>
            <a:off x="156474" y="2484231"/>
            <a:ext cx="138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월드 맵 이동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옆 </a:t>
            </a:r>
            <a:r>
              <a:rPr lang="ko-KR" altLang="en-US" sz="900" dirty="0" err="1"/>
              <a:t>월드맵으로</a:t>
            </a:r>
            <a:r>
              <a:rPr lang="ko-KR" altLang="en-US" sz="900" dirty="0"/>
              <a:t> 이동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7678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 명부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A60F5C-3039-0642-AF88-62886EABA08B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6767C7E9-975C-A0BF-7F27-F59D8DC09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8B4A70-12A3-3FC4-8DC7-AEBF7A458EA7}"/>
              </a:ext>
            </a:extLst>
          </p:cNvPr>
          <p:cNvSpPr/>
          <p:nvPr/>
        </p:nvSpPr>
        <p:spPr>
          <a:xfrm>
            <a:off x="1547905" y="1368611"/>
            <a:ext cx="8187766" cy="4135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Office desk background - 48521740">
            <a:extLst>
              <a:ext uri="{FF2B5EF4-FFF2-40B4-BE49-F238E27FC236}">
                <a16:creationId xmlns:a16="http://schemas.microsoft.com/office/drawing/2014/main" id="{821820B4-298F-DCA7-E227-512D8E19A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04" y="1368611"/>
            <a:ext cx="8187766" cy="41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F1686C-621C-2436-6F21-ECECA7132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81" y="1551727"/>
            <a:ext cx="5249999" cy="375454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64D857-8317-E770-95C2-8B03FEC1CD6E}"/>
              </a:ext>
            </a:extLst>
          </p:cNvPr>
          <p:cNvSpPr/>
          <p:nvPr/>
        </p:nvSpPr>
        <p:spPr>
          <a:xfrm>
            <a:off x="3420094" y="1931185"/>
            <a:ext cx="2018805" cy="3151454"/>
          </a:xfrm>
          <a:prstGeom prst="roundRect">
            <a:avLst/>
          </a:prstGeom>
          <a:solidFill>
            <a:srgbClr val="F5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763C353-CBE8-A766-BD41-0C44C5D641EB}"/>
              </a:ext>
            </a:extLst>
          </p:cNvPr>
          <p:cNvSpPr/>
          <p:nvPr/>
        </p:nvSpPr>
        <p:spPr>
          <a:xfrm>
            <a:off x="5867937" y="1849538"/>
            <a:ext cx="2018805" cy="3151454"/>
          </a:xfrm>
          <a:prstGeom prst="roundRect">
            <a:avLst/>
          </a:prstGeom>
          <a:solidFill>
            <a:srgbClr val="F5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B3CC33-3482-F963-0537-C2D80218C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883" y="2114241"/>
            <a:ext cx="1818559" cy="30566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92DB6B-AEB1-A5B4-28D4-2ABA3FA471EE}"/>
              </a:ext>
            </a:extLst>
          </p:cNvPr>
          <p:cNvSpPr/>
          <p:nvPr/>
        </p:nvSpPr>
        <p:spPr>
          <a:xfrm>
            <a:off x="3190810" y="1214618"/>
            <a:ext cx="374073" cy="753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3D1388-1333-3D81-5FF3-4A02A6CDB6A2}"/>
              </a:ext>
            </a:extLst>
          </p:cNvPr>
          <p:cNvSpPr/>
          <p:nvPr/>
        </p:nvSpPr>
        <p:spPr>
          <a:xfrm>
            <a:off x="3569069" y="1211167"/>
            <a:ext cx="374073" cy="433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571075-C959-AB91-8E63-9AAED7F92126}"/>
              </a:ext>
            </a:extLst>
          </p:cNvPr>
          <p:cNvSpPr/>
          <p:nvPr/>
        </p:nvSpPr>
        <p:spPr>
          <a:xfrm>
            <a:off x="3943142" y="1214619"/>
            <a:ext cx="374073" cy="433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E79EB51-B9CA-C27C-3D65-CA79F34DC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872" y="1274724"/>
            <a:ext cx="314162" cy="277003"/>
          </a:xfrm>
          <a:prstGeom prst="ellipse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D6F2BBD-247E-FE40-F6A0-32C7B5401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087" y="1261781"/>
            <a:ext cx="314162" cy="277003"/>
          </a:xfrm>
          <a:prstGeom prst="ellipse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6F133E-FAAD-5071-8A1D-CF790B2B2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035" y="1274724"/>
            <a:ext cx="314162" cy="277003"/>
          </a:xfrm>
          <a:prstGeom prst="ellipse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765A8A-F96E-063E-8F06-F939A2D14BE0}"/>
              </a:ext>
            </a:extLst>
          </p:cNvPr>
          <p:cNvSpPr/>
          <p:nvPr/>
        </p:nvSpPr>
        <p:spPr>
          <a:xfrm>
            <a:off x="3206872" y="1031501"/>
            <a:ext cx="1389413" cy="737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27813-3922-A62B-C1E6-DCF86EE003DD}"/>
              </a:ext>
            </a:extLst>
          </p:cNvPr>
          <p:cNvSpPr txBox="1"/>
          <p:nvPr/>
        </p:nvSpPr>
        <p:spPr>
          <a:xfrm>
            <a:off x="3089206" y="377996"/>
            <a:ext cx="192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 선택 버튼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Sd</a:t>
            </a:r>
            <a:r>
              <a:rPr lang="ko-KR" altLang="en-US" sz="1400" dirty="0"/>
              <a:t>캐릭터로 배치</a:t>
            </a:r>
            <a:endParaRPr lang="en-US" altLang="ko-KR" sz="1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FE89AE-9AF6-C344-B38B-7A3C85219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8876" y="1967719"/>
            <a:ext cx="1527620" cy="84673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A6F4F7A-21D4-73EF-E7AB-C0894A66C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041" y="2997568"/>
            <a:ext cx="1903654" cy="1851139"/>
          </a:xfrm>
          <a:prstGeom prst="rect">
            <a:avLst/>
          </a:prstGeom>
        </p:spPr>
      </p:pic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8692C45-7AC7-1067-564C-E2F1DDB851CB}"/>
              </a:ext>
            </a:extLst>
          </p:cNvPr>
          <p:cNvSpPr/>
          <p:nvPr/>
        </p:nvSpPr>
        <p:spPr>
          <a:xfrm rot="5400000">
            <a:off x="7838128" y="3450077"/>
            <a:ext cx="611969" cy="285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C37F4E2-D31A-7D64-67E1-E35844E10512}"/>
              </a:ext>
            </a:extLst>
          </p:cNvPr>
          <p:cNvCxnSpPr>
            <a:cxnSpLocks/>
          </p:cNvCxnSpPr>
          <p:nvPr/>
        </p:nvCxnSpPr>
        <p:spPr>
          <a:xfrm flipV="1">
            <a:off x="8095045" y="2692683"/>
            <a:ext cx="1931564" cy="899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90B5019-602D-0489-3CD7-6BA19EDFAB88}"/>
              </a:ext>
            </a:extLst>
          </p:cNvPr>
          <p:cNvSpPr txBox="1"/>
          <p:nvPr/>
        </p:nvSpPr>
        <p:spPr>
          <a:xfrm>
            <a:off x="10120046" y="2506675"/>
            <a:ext cx="140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다음으로 버튼</a:t>
            </a: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E6C83C-5EAE-5726-0E5E-A33C21EB3FD6}"/>
              </a:ext>
            </a:extLst>
          </p:cNvPr>
          <p:cNvSpPr/>
          <p:nvPr/>
        </p:nvSpPr>
        <p:spPr>
          <a:xfrm>
            <a:off x="5727003" y="1647884"/>
            <a:ext cx="2159739" cy="335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8504A13-A7AD-4708-9217-08471DDB87A0}"/>
              </a:ext>
            </a:extLst>
          </p:cNvPr>
          <p:cNvCxnSpPr>
            <a:cxnSpLocks/>
          </p:cNvCxnSpPr>
          <p:nvPr/>
        </p:nvCxnSpPr>
        <p:spPr>
          <a:xfrm flipV="1">
            <a:off x="7762957" y="1010220"/>
            <a:ext cx="1386981" cy="1037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8FF3D-29B2-F43D-A536-11BFEB932B45}"/>
              </a:ext>
            </a:extLst>
          </p:cNvPr>
          <p:cNvSpPr txBox="1"/>
          <p:nvPr/>
        </p:nvSpPr>
        <p:spPr>
          <a:xfrm>
            <a:off x="9150403" y="803734"/>
            <a:ext cx="1846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히로인</a:t>
            </a:r>
            <a:r>
              <a:rPr lang="ko-KR" altLang="en-US" sz="1400" dirty="0"/>
              <a:t> 정보 텍스트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499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 명부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A60F5C-3039-0642-AF88-62886EABA08B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6767C7E9-975C-A0BF-7F27-F59D8DC09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8B4A70-12A3-3FC4-8DC7-AEBF7A458EA7}"/>
              </a:ext>
            </a:extLst>
          </p:cNvPr>
          <p:cNvSpPr/>
          <p:nvPr/>
        </p:nvSpPr>
        <p:spPr>
          <a:xfrm>
            <a:off x="1547905" y="1368611"/>
            <a:ext cx="8187766" cy="4135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Office desk background - 48521740">
            <a:extLst>
              <a:ext uri="{FF2B5EF4-FFF2-40B4-BE49-F238E27FC236}">
                <a16:creationId xmlns:a16="http://schemas.microsoft.com/office/drawing/2014/main" id="{821820B4-298F-DCA7-E227-512D8E19A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04" y="1368611"/>
            <a:ext cx="8187766" cy="41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F1686C-621C-2436-6F21-ECECA7132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81" y="1551727"/>
            <a:ext cx="5249999" cy="375454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64D857-8317-E770-95C2-8B03FEC1CD6E}"/>
              </a:ext>
            </a:extLst>
          </p:cNvPr>
          <p:cNvSpPr/>
          <p:nvPr/>
        </p:nvSpPr>
        <p:spPr>
          <a:xfrm>
            <a:off x="3420094" y="1931185"/>
            <a:ext cx="2018805" cy="3151454"/>
          </a:xfrm>
          <a:prstGeom prst="roundRect">
            <a:avLst/>
          </a:prstGeom>
          <a:solidFill>
            <a:srgbClr val="F5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763C353-CBE8-A766-BD41-0C44C5D641EB}"/>
              </a:ext>
            </a:extLst>
          </p:cNvPr>
          <p:cNvSpPr/>
          <p:nvPr/>
        </p:nvSpPr>
        <p:spPr>
          <a:xfrm>
            <a:off x="5867937" y="1849538"/>
            <a:ext cx="2018805" cy="3151454"/>
          </a:xfrm>
          <a:prstGeom prst="roundRect">
            <a:avLst/>
          </a:prstGeom>
          <a:solidFill>
            <a:srgbClr val="F5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92DB6B-AEB1-A5B4-28D4-2ABA3FA471EE}"/>
              </a:ext>
            </a:extLst>
          </p:cNvPr>
          <p:cNvSpPr/>
          <p:nvPr/>
        </p:nvSpPr>
        <p:spPr>
          <a:xfrm>
            <a:off x="3190810" y="1214618"/>
            <a:ext cx="374073" cy="753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3D1388-1333-3D81-5FF3-4A02A6CDB6A2}"/>
              </a:ext>
            </a:extLst>
          </p:cNvPr>
          <p:cNvSpPr/>
          <p:nvPr/>
        </p:nvSpPr>
        <p:spPr>
          <a:xfrm>
            <a:off x="3569069" y="1211167"/>
            <a:ext cx="374073" cy="433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571075-C959-AB91-8E63-9AAED7F92126}"/>
              </a:ext>
            </a:extLst>
          </p:cNvPr>
          <p:cNvSpPr/>
          <p:nvPr/>
        </p:nvSpPr>
        <p:spPr>
          <a:xfrm>
            <a:off x="3943142" y="1214619"/>
            <a:ext cx="374073" cy="433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E79EB51-B9CA-C27C-3D65-CA79F34DC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872" y="1274724"/>
            <a:ext cx="314162" cy="277003"/>
          </a:xfrm>
          <a:prstGeom prst="ellipse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D6F2BBD-247E-FE40-F6A0-32C7B5401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087" y="1261781"/>
            <a:ext cx="314162" cy="277003"/>
          </a:xfrm>
          <a:prstGeom prst="ellipse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6F133E-FAAD-5071-8A1D-CF790B2B2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035" y="1274724"/>
            <a:ext cx="314162" cy="277003"/>
          </a:xfrm>
          <a:prstGeom prst="ellipse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B3F295B0-339D-34F5-4BE9-0FB2438E33C3}"/>
              </a:ext>
            </a:extLst>
          </p:cNvPr>
          <p:cNvSpPr/>
          <p:nvPr/>
        </p:nvSpPr>
        <p:spPr>
          <a:xfrm rot="16200000">
            <a:off x="2900888" y="3183628"/>
            <a:ext cx="611969" cy="285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89B3C1-E2C7-6F7D-DD30-431761957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034" y="2312704"/>
            <a:ext cx="1846345" cy="20268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E0D5D-22F5-E570-AEC8-18C7A4F2AE0B}"/>
              </a:ext>
            </a:extLst>
          </p:cNvPr>
          <p:cNvSpPr txBox="1"/>
          <p:nvPr/>
        </p:nvSpPr>
        <p:spPr>
          <a:xfrm>
            <a:off x="6026585" y="2232997"/>
            <a:ext cx="156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그녀와의 추억</a:t>
            </a:r>
          </a:p>
        </p:txBody>
      </p:sp>
      <p:pic>
        <p:nvPicPr>
          <p:cNvPr id="3074" name="Picture 2" descr="귀여운 수공 앨범 프레임 - 스톡일러스트 [54733137] - PIXTA">
            <a:extLst>
              <a:ext uri="{FF2B5EF4-FFF2-40B4-BE49-F238E27FC236}">
                <a16:creationId xmlns:a16="http://schemas.microsoft.com/office/drawing/2014/main" id="{9C6078CE-B191-0C1F-B7E4-D2A83B93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85" y="2893950"/>
            <a:ext cx="1840795" cy="14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9B6D81F-D673-2DDD-B720-C2DBED8721E4}"/>
              </a:ext>
            </a:extLst>
          </p:cNvPr>
          <p:cNvCxnSpPr>
            <a:cxnSpLocks/>
          </p:cNvCxnSpPr>
          <p:nvPr/>
        </p:nvCxnSpPr>
        <p:spPr>
          <a:xfrm flipV="1">
            <a:off x="7525030" y="3145613"/>
            <a:ext cx="2607098" cy="508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4205E0-59D6-B6C8-A75D-4CF050455F0F}"/>
              </a:ext>
            </a:extLst>
          </p:cNvPr>
          <p:cNvSpPr txBox="1"/>
          <p:nvPr/>
        </p:nvSpPr>
        <p:spPr>
          <a:xfrm>
            <a:off x="10132128" y="3007113"/>
            <a:ext cx="181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이벤트 진행 중 </a:t>
            </a:r>
            <a:r>
              <a:rPr lang="en-US" altLang="ko-KR" sz="1200" dirty="0"/>
              <a:t>cg</a:t>
            </a:r>
            <a:r>
              <a:rPr lang="ko-KR" altLang="en-US" sz="1200" dirty="0"/>
              <a:t> 배치</a:t>
            </a:r>
            <a:endParaRPr lang="en-US" altLang="ko-KR" sz="12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A96423-290D-5DF3-B6E0-10F8519162BC}"/>
              </a:ext>
            </a:extLst>
          </p:cNvPr>
          <p:cNvCxnSpPr>
            <a:cxnSpLocks/>
          </p:cNvCxnSpPr>
          <p:nvPr/>
        </p:nvCxnSpPr>
        <p:spPr>
          <a:xfrm flipH="1" flipV="1">
            <a:off x="1246888" y="3007113"/>
            <a:ext cx="2660361" cy="341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D98DBF-034C-3C05-6779-5ADF005D796A}"/>
              </a:ext>
            </a:extLst>
          </p:cNvPr>
          <p:cNvSpPr txBox="1"/>
          <p:nvPr/>
        </p:nvSpPr>
        <p:spPr>
          <a:xfrm>
            <a:off x="74468" y="2680434"/>
            <a:ext cx="153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히로인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스테이터스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8675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BCEC17-DD4E-A62D-6EDF-D204A4AAE46C}"/>
              </a:ext>
            </a:extLst>
          </p:cNvPr>
          <p:cNvSpPr txBox="1"/>
          <p:nvPr/>
        </p:nvSpPr>
        <p:spPr>
          <a:xfrm>
            <a:off x="387361" y="233082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도감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68E45-21F3-F756-C13A-1281FBCF6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1204602"/>
            <a:ext cx="7954485" cy="444879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A9AF757-0259-9D1C-FC37-17F56E34795B}"/>
              </a:ext>
            </a:extLst>
          </p:cNvPr>
          <p:cNvSpPr/>
          <p:nvPr/>
        </p:nvSpPr>
        <p:spPr>
          <a:xfrm>
            <a:off x="3451061" y="2273544"/>
            <a:ext cx="1073437" cy="10277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41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81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도감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D5A11-E2DF-2589-0B3E-1F0AE8156017}"/>
              </a:ext>
            </a:extLst>
          </p:cNvPr>
          <p:cNvSpPr/>
          <p:nvPr/>
        </p:nvSpPr>
        <p:spPr>
          <a:xfrm>
            <a:off x="1547905" y="1361141"/>
            <a:ext cx="8187766" cy="4135718"/>
          </a:xfrm>
          <a:prstGeom prst="rect">
            <a:avLst/>
          </a:prstGeom>
          <a:noFill/>
          <a:ln>
            <a:solidFill>
              <a:srgbClr val="35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F6D84D18-A472-4596-3DF5-114A50C19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05" y="1361141"/>
            <a:ext cx="8187766" cy="41282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B15CC3-7B71-7696-EA37-B21AEB9033F0}"/>
              </a:ext>
            </a:extLst>
          </p:cNvPr>
          <p:cNvSpPr/>
          <p:nvPr/>
        </p:nvSpPr>
        <p:spPr>
          <a:xfrm>
            <a:off x="1547905" y="1368611"/>
            <a:ext cx="8187766" cy="4135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Office desk background - 48521740">
            <a:extLst>
              <a:ext uri="{FF2B5EF4-FFF2-40B4-BE49-F238E27FC236}">
                <a16:creationId xmlns:a16="http://schemas.microsoft.com/office/drawing/2014/main" id="{ADF9D1D3-9845-1C61-5D20-3E22C635D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04" y="1368611"/>
            <a:ext cx="8187766" cy="41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FA0B8B0-EAED-8C68-265C-931A5360DA1D}"/>
              </a:ext>
            </a:extLst>
          </p:cNvPr>
          <p:cNvCxnSpPr>
            <a:cxnSpLocks/>
          </p:cNvCxnSpPr>
          <p:nvPr/>
        </p:nvCxnSpPr>
        <p:spPr>
          <a:xfrm flipV="1">
            <a:off x="8817866" y="582282"/>
            <a:ext cx="575048" cy="1174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E0D03B1-836F-9481-F8FC-FF5B0588783F}"/>
              </a:ext>
            </a:extLst>
          </p:cNvPr>
          <p:cNvSpPr txBox="1"/>
          <p:nvPr/>
        </p:nvSpPr>
        <p:spPr>
          <a:xfrm>
            <a:off x="9425785" y="426894"/>
            <a:ext cx="20635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백그라운드 이미지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소파</a:t>
            </a:r>
            <a:r>
              <a:rPr lang="en-US" altLang="ko-KR" sz="1100" dirty="0"/>
              <a:t>, </a:t>
            </a:r>
            <a:r>
              <a:rPr lang="ko-KR" altLang="en-US" sz="1100" dirty="0"/>
              <a:t>책상 상관 없을 듯</a:t>
            </a:r>
            <a:endParaRPr lang="en-US" altLang="ko-KR" sz="11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44505DC0-154A-A759-FD8A-0D16415D3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81" y="1551727"/>
            <a:ext cx="5249999" cy="3754545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2EBF78B-0182-1107-9410-9E1FA6646A9D}"/>
              </a:ext>
            </a:extLst>
          </p:cNvPr>
          <p:cNvSpPr/>
          <p:nvPr/>
        </p:nvSpPr>
        <p:spPr>
          <a:xfrm>
            <a:off x="3420094" y="1931185"/>
            <a:ext cx="2018805" cy="3151454"/>
          </a:xfrm>
          <a:prstGeom prst="roundRect">
            <a:avLst/>
          </a:prstGeom>
          <a:solidFill>
            <a:srgbClr val="F5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08B6ABDB-2263-DA5C-3BB2-0B02229713ED}"/>
              </a:ext>
            </a:extLst>
          </p:cNvPr>
          <p:cNvSpPr/>
          <p:nvPr/>
        </p:nvSpPr>
        <p:spPr>
          <a:xfrm>
            <a:off x="5867937" y="1849538"/>
            <a:ext cx="2018805" cy="3151454"/>
          </a:xfrm>
          <a:prstGeom prst="roundRect">
            <a:avLst/>
          </a:prstGeom>
          <a:solidFill>
            <a:srgbClr val="F5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1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4552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r>
              <a:rPr lang="en-US" altLang="ko-KR" sz="2800" dirty="0"/>
              <a:t>(</a:t>
            </a:r>
            <a:r>
              <a:rPr lang="ko-KR" altLang="en-US" sz="2800" dirty="0"/>
              <a:t>휴대폰을 </a:t>
            </a:r>
            <a:r>
              <a:rPr lang="ko-KR" altLang="en-US" sz="2800" dirty="0" err="1"/>
              <a:t>켯을</a:t>
            </a:r>
            <a:r>
              <a:rPr lang="ko-KR" altLang="en-US" sz="2800" dirty="0"/>
              <a:t>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5A24A0-FC13-D4F9-79B5-3BE8A5D1C49A}"/>
              </a:ext>
            </a:extLst>
          </p:cNvPr>
          <p:cNvSpPr/>
          <p:nvPr/>
        </p:nvSpPr>
        <p:spPr>
          <a:xfrm>
            <a:off x="4699939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049E853-234D-3D4F-BF42-195EC5A1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715" y="1212296"/>
            <a:ext cx="179160" cy="24468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8FAFAE-4258-4FD8-9225-1BAF334B5D76}"/>
              </a:ext>
            </a:extLst>
          </p:cNvPr>
          <p:cNvSpPr/>
          <p:nvPr/>
        </p:nvSpPr>
        <p:spPr>
          <a:xfrm>
            <a:off x="5921796" y="1261999"/>
            <a:ext cx="915287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46EE02-2DF5-7002-4973-8E13C1797B89}"/>
              </a:ext>
            </a:extLst>
          </p:cNvPr>
          <p:cNvCxnSpPr/>
          <p:nvPr/>
        </p:nvCxnSpPr>
        <p:spPr>
          <a:xfrm>
            <a:off x="6080729" y="1261999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C50748-D9E8-40DE-DF56-7E50F9041C8A}"/>
              </a:ext>
            </a:extLst>
          </p:cNvPr>
          <p:cNvCxnSpPr/>
          <p:nvPr/>
        </p:nvCxnSpPr>
        <p:spPr>
          <a:xfrm>
            <a:off x="6277953" y="1261999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FDB9DB-37FA-B1D8-E42A-DCD12C1A1395}"/>
              </a:ext>
            </a:extLst>
          </p:cNvPr>
          <p:cNvSpPr txBox="1"/>
          <p:nvPr/>
        </p:nvSpPr>
        <p:spPr>
          <a:xfrm>
            <a:off x="5219232" y="1575162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C1210C9-219E-1511-77EC-1033055D3A2A}"/>
              </a:ext>
            </a:extLst>
          </p:cNvPr>
          <p:cNvSpPr/>
          <p:nvPr/>
        </p:nvSpPr>
        <p:spPr>
          <a:xfrm>
            <a:off x="5077342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BFCA4C-101D-9D0E-CAD7-99F5BFF9D402}"/>
              </a:ext>
            </a:extLst>
          </p:cNvPr>
          <p:cNvSpPr/>
          <p:nvPr/>
        </p:nvSpPr>
        <p:spPr>
          <a:xfrm>
            <a:off x="6076298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223A0C9-0CC6-DEA6-6084-79D0EF7E955D}"/>
              </a:ext>
            </a:extLst>
          </p:cNvPr>
          <p:cNvSpPr/>
          <p:nvPr/>
        </p:nvSpPr>
        <p:spPr>
          <a:xfrm>
            <a:off x="5111655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15E1E6-F084-1930-D5CA-1D79FAA3BB82}"/>
              </a:ext>
            </a:extLst>
          </p:cNvPr>
          <p:cNvSpPr/>
          <p:nvPr/>
        </p:nvSpPr>
        <p:spPr>
          <a:xfrm>
            <a:off x="6076298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CC150B8-4C78-B007-605D-FBF5A578B5CF}"/>
              </a:ext>
            </a:extLst>
          </p:cNvPr>
          <p:cNvCxnSpPr/>
          <p:nvPr/>
        </p:nvCxnSpPr>
        <p:spPr>
          <a:xfrm>
            <a:off x="6460235" y="1261999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7156147-2034-E825-93B3-E172F44D728C}"/>
              </a:ext>
            </a:extLst>
          </p:cNvPr>
          <p:cNvCxnSpPr/>
          <p:nvPr/>
        </p:nvCxnSpPr>
        <p:spPr>
          <a:xfrm>
            <a:off x="6630565" y="1261999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81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6B357-5E15-50B4-7354-335FE1A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65" y="1604973"/>
            <a:ext cx="2014739" cy="3295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대기화면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DE29FC-75EC-7759-CB07-8278AAF7E77F}"/>
              </a:ext>
            </a:extLst>
          </p:cNvPr>
          <p:cNvCxnSpPr/>
          <p:nvPr/>
        </p:nvCxnSpPr>
        <p:spPr>
          <a:xfrm flipV="1">
            <a:off x="2127624" y="1604973"/>
            <a:ext cx="1464235" cy="1036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E8AD9-B51D-59CD-1B4C-A674A6B43E7D}"/>
              </a:ext>
            </a:extLst>
          </p:cNvPr>
          <p:cNvSpPr txBox="1"/>
          <p:nvPr/>
        </p:nvSpPr>
        <p:spPr>
          <a:xfrm>
            <a:off x="3956424" y="1410447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베터리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칸이 나뉘어져 있음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행동 </a:t>
            </a:r>
            <a:r>
              <a:rPr lang="en-US" altLang="ko-KR" sz="1200" dirty="0"/>
              <a:t>1</a:t>
            </a:r>
            <a:r>
              <a:rPr lang="ko-KR" altLang="en-US" sz="1200" dirty="0"/>
              <a:t>번마다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소모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F6D3E-6A01-1D47-FB22-2BF31141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07" y="2433376"/>
            <a:ext cx="2941492" cy="18517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871A2-4ED6-268F-94C7-252A5A404180}"/>
              </a:ext>
            </a:extLst>
          </p:cNvPr>
          <p:cNvSpPr/>
          <p:nvPr/>
        </p:nvSpPr>
        <p:spPr>
          <a:xfrm>
            <a:off x="1179798" y="2928471"/>
            <a:ext cx="1186884" cy="1529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3E20B1-0252-9247-4DF0-5DFE5E0B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573" y="2860711"/>
            <a:ext cx="1184346" cy="219239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DE7146-F00F-5694-956C-F2E58D66636C}"/>
              </a:ext>
            </a:extLst>
          </p:cNvPr>
          <p:cNvCxnSpPr>
            <a:cxnSpLocks/>
          </p:cNvCxnSpPr>
          <p:nvPr/>
        </p:nvCxnSpPr>
        <p:spPr>
          <a:xfrm flipV="1">
            <a:off x="2042097" y="4458447"/>
            <a:ext cx="5344821" cy="2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1BA357-9C62-BDA8-56AB-234E2F15D582}"/>
              </a:ext>
            </a:extLst>
          </p:cNvPr>
          <p:cNvSpPr txBox="1"/>
          <p:nvPr/>
        </p:nvSpPr>
        <p:spPr>
          <a:xfrm>
            <a:off x="7721601" y="3252830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대기 화면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시간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날짜 나타남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오전</a:t>
            </a:r>
            <a:r>
              <a:rPr lang="en-US" altLang="ko-KR" sz="1200" dirty="0"/>
              <a:t>/</a:t>
            </a:r>
            <a:r>
              <a:rPr lang="ko-KR" altLang="en-US" sz="1200" dirty="0"/>
              <a:t>오후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방과후</a:t>
            </a:r>
            <a:r>
              <a:rPr lang="en-US" altLang="ko-KR" sz="1200" dirty="0"/>
              <a:t>/</a:t>
            </a:r>
            <a:r>
              <a:rPr lang="ko-KR" altLang="en-US" sz="1200" dirty="0"/>
              <a:t>저녁 시간 나타남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0559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펼쳤을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E315BA-3B09-4EB0-E058-749D07A5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46" y="1192837"/>
            <a:ext cx="179160" cy="24468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57AA0-D058-877F-2F60-AAE248F4019D}"/>
              </a:ext>
            </a:extLst>
          </p:cNvPr>
          <p:cNvSpPr/>
          <p:nvPr/>
        </p:nvSpPr>
        <p:spPr>
          <a:xfrm>
            <a:off x="2091764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7FC99A6-ACDA-E9E4-0D9C-C83CD532BF05}"/>
              </a:ext>
            </a:extLst>
          </p:cNvPr>
          <p:cNvCxnSpPr/>
          <p:nvPr/>
        </p:nvCxnSpPr>
        <p:spPr>
          <a:xfrm>
            <a:off x="237265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2CEDBD-A76D-F4A1-BEBD-8D811B618A24}"/>
              </a:ext>
            </a:extLst>
          </p:cNvPr>
          <p:cNvCxnSpPr/>
          <p:nvPr/>
        </p:nvCxnSpPr>
        <p:spPr>
          <a:xfrm>
            <a:off x="265952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064B67-5EA9-BA93-8963-EFEFDB9B6A71}"/>
              </a:ext>
            </a:extLst>
          </p:cNvPr>
          <p:cNvSpPr txBox="1"/>
          <p:nvPr/>
        </p:nvSpPr>
        <p:spPr>
          <a:xfrm>
            <a:off x="1125349" y="155238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1D685B-B565-C2C4-48E2-B1EC97EEE4DD}"/>
              </a:ext>
            </a:extLst>
          </p:cNvPr>
          <p:cNvSpPr/>
          <p:nvPr/>
        </p:nvSpPr>
        <p:spPr>
          <a:xfrm>
            <a:off x="1091036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9A1C8C-2512-21B6-D994-827D82B241DC}"/>
              </a:ext>
            </a:extLst>
          </p:cNvPr>
          <p:cNvSpPr/>
          <p:nvPr/>
        </p:nvSpPr>
        <p:spPr>
          <a:xfrm>
            <a:off x="2089992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0FBFBF5-C7ED-5156-2AC2-71E6B236B790}"/>
              </a:ext>
            </a:extLst>
          </p:cNvPr>
          <p:cNvSpPr/>
          <p:nvPr/>
        </p:nvSpPr>
        <p:spPr>
          <a:xfrm>
            <a:off x="112534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DAAF640-B2D5-5B8B-110F-58E6D974BD1D}"/>
              </a:ext>
            </a:extLst>
          </p:cNvPr>
          <p:cNvSpPr/>
          <p:nvPr/>
        </p:nvSpPr>
        <p:spPr>
          <a:xfrm>
            <a:off x="2089992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FAF4AF-D4C8-D5B4-50DE-8789663802F7}"/>
              </a:ext>
            </a:extLst>
          </p:cNvPr>
          <p:cNvSpPr/>
          <p:nvPr/>
        </p:nvSpPr>
        <p:spPr>
          <a:xfrm>
            <a:off x="1091035" y="1129226"/>
            <a:ext cx="1992823" cy="792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4085FB-E4DF-96FC-32D7-B7CBDD88C3EB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86BB35-9B68-D801-DF85-03D5B8ACDCAF}"/>
              </a:ext>
            </a:extLst>
          </p:cNvPr>
          <p:cNvSpPr txBox="1"/>
          <p:nvPr/>
        </p:nvSpPr>
        <p:spPr>
          <a:xfrm>
            <a:off x="4006668" y="1129226"/>
            <a:ext cx="2994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상단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피로도와 날짜 표시</a:t>
            </a:r>
            <a:endParaRPr lang="en-US" altLang="ko-KR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115ADE-8D6F-D314-6644-E34D96DB182E}"/>
              </a:ext>
            </a:extLst>
          </p:cNvPr>
          <p:cNvSpPr/>
          <p:nvPr/>
        </p:nvSpPr>
        <p:spPr>
          <a:xfrm>
            <a:off x="941623" y="2081589"/>
            <a:ext cx="1992823" cy="1743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DE354C-7F29-4758-CE0E-F7E3087B36B0}"/>
              </a:ext>
            </a:extLst>
          </p:cNvPr>
          <p:cNvCxnSpPr>
            <a:cxnSpLocks/>
          </p:cNvCxnSpPr>
          <p:nvPr/>
        </p:nvCxnSpPr>
        <p:spPr>
          <a:xfrm flipV="1">
            <a:off x="2817793" y="2659533"/>
            <a:ext cx="1188875" cy="201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3C8A9E-EA9C-E264-06D1-AF760050B396}"/>
              </a:ext>
            </a:extLst>
          </p:cNvPr>
          <p:cNvSpPr txBox="1"/>
          <p:nvPr/>
        </p:nvSpPr>
        <p:spPr>
          <a:xfrm>
            <a:off x="4075507" y="2399266"/>
            <a:ext cx="3652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</a:t>
            </a:r>
            <a:r>
              <a:rPr lang="en-US" altLang="ko-KR" sz="1200" dirty="0"/>
              <a:t>, </a:t>
            </a:r>
            <a:r>
              <a:rPr lang="ko-KR" altLang="en-US" sz="1200" dirty="0"/>
              <a:t>달력</a:t>
            </a:r>
            <a:r>
              <a:rPr lang="en-US" altLang="ko-KR" sz="1200" dirty="0"/>
              <a:t>, </a:t>
            </a:r>
            <a:r>
              <a:rPr lang="ko-KR" altLang="en-US" sz="1200" dirty="0"/>
              <a:t>메시지</a:t>
            </a:r>
            <a:r>
              <a:rPr lang="en-US" altLang="ko-KR" sz="1200" dirty="0"/>
              <a:t>, </a:t>
            </a:r>
            <a:r>
              <a:rPr lang="ko-KR" altLang="en-US" sz="1200" dirty="0"/>
              <a:t>메모 총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앱 나열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전부 버튼 형식으로 누를 수 있음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레시피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아이템 조합법이 나옴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달력 </a:t>
            </a:r>
            <a:r>
              <a:rPr lang="en-US" altLang="ko-KR" sz="1200" dirty="0"/>
              <a:t>: </a:t>
            </a:r>
            <a:r>
              <a:rPr lang="ko-KR" altLang="en-US" sz="1200" dirty="0"/>
              <a:t>달력에서 목표를 볼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히로인과</a:t>
            </a:r>
            <a:r>
              <a:rPr lang="ko-KR" altLang="en-US" sz="1200" dirty="0"/>
              <a:t> 대화를 할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메모 </a:t>
            </a:r>
            <a:r>
              <a:rPr lang="en-US" altLang="ko-KR" sz="1200" dirty="0"/>
              <a:t>: </a:t>
            </a:r>
            <a:r>
              <a:rPr lang="ko-KR" altLang="en-US" sz="1200" dirty="0"/>
              <a:t>지금까지의 스토리를 볼 수 있음</a:t>
            </a:r>
            <a:endParaRPr lang="en-US" altLang="ko-KR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266" y="1290122"/>
            <a:ext cx="1296149" cy="167535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F3E65C-4A7E-2659-E764-D2F106B3755F}"/>
              </a:ext>
            </a:extLst>
          </p:cNvPr>
          <p:cNvCxnSpPr>
            <a:cxnSpLocks/>
          </p:cNvCxnSpPr>
          <p:nvPr/>
        </p:nvCxnSpPr>
        <p:spPr>
          <a:xfrm flipV="1">
            <a:off x="2569548" y="4562753"/>
            <a:ext cx="186499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E6F72D-BBD9-6886-6118-7B0AA1B165FD}"/>
              </a:ext>
            </a:extLst>
          </p:cNvPr>
          <p:cNvSpPr txBox="1"/>
          <p:nvPr/>
        </p:nvSpPr>
        <p:spPr>
          <a:xfrm>
            <a:off x="4577531" y="4419313"/>
            <a:ext cx="4225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배경화면</a:t>
            </a:r>
            <a:endParaRPr lang="en-US" altLang="ko-KR" dirty="0"/>
          </a:p>
          <a:p>
            <a:r>
              <a:rPr lang="ko-KR" altLang="en-US" sz="1200" dirty="0" err="1"/>
              <a:t>히로인</a:t>
            </a:r>
            <a:r>
              <a:rPr lang="ko-KR" altLang="en-US" sz="1200" dirty="0"/>
              <a:t> 스토리를 진행하면서 </a:t>
            </a:r>
            <a:r>
              <a:rPr lang="en-US" altLang="ko-KR" sz="1200" dirty="0"/>
              <a:t>CG</a:t>
            </a:r>
            <a:r>
              <a:rPr lang="ko-KR" altLang="en-US" sz="1200" dirty="0"/>
              <a:t>로 바뀌는 연출은 </a:t>
            </a:r>
            <a:r>
              <a:rPr lang="ko-KR" altLang="en-US" sz="1200" dirty="0" err="1"/>
              <a:t>어떤지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774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레시피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A7FFB70-17C7-6C0D-911E-7274E12E4317}"/>
              </a:ext>
            </a:extLst>
          </p:cNvPr>
          <p:cNvSpPr/>
          <p:nvPr/>
        </p:nvSpPr>
        <p:spPr>
          <a:xfrm>
            <a:off x="896471" y="1464564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79EA47-3519-3B3A-AED6-B22B7001A259}"/>
              </a:ext>
            </a:extLst>
          </p:cNvPr>
          <p:cNvCxnSpPr/>
          <p:nvPr/>
        </p:nvCxnSpPr>
        <p:spPr>
          <a:xfrm>
            <a:off x="1661459" y="2151857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E4EE41-BB09-9A5F-E0A2-351CB15C3419}"/>
              </a:ext>
            </a:extLst>
          </p:cNvPr>
          <p:cNvSpPr txBox="1"/>
          <p:nvPr/>
        </p:nvSpPr>
        <p:spPr>
          <a:xfrm>
            <a:off x="1605899" y="173513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75FCB-8E81-1562-DDB0-789FA9F8F129}"/>
              </a:ext>
            </a:extLst>
          </p:cNvPr>
          <p:cNvSpPr txBox="1"/>
          <p:nvPr/>
        </p:nvSpPr>
        <p:spPr>
          <a:xfrm>
            <a:off x="896471" y="2422427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B3AE5-C645-33B5-D09C-558D9413A401}"/>
              </a:ext>
            </a:extLst>
          </p:cNvPr>
          <p:cNvSpPr txBox="1"/>
          <p:nvPr/>
        </p:nvSpPr>
        <p:spPr>
          <a:xfrm>
            <a:off x="896471" y="275066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C8DF11-62EF-847E-EF71-CC15CA88A37F}"/>
              </a:ext>
            </a:extLst>
          </p:cNvPr>
          <p:cNvCxnSpPr>
            <a:cxnSpLocks/>
          </p:cNvCxnSpPr>
          <p:nvPr/>
        </p:nvCxnSpPr>
        <p:spPr>
          <a:xfrm>
            <a:off x="797859" y="3429000"/>
            <a:ext cx="2190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6BACDC8E-AB3A-E905-B63E-7B7F4F0F0B09}"/>
              </a:ext>
            </a:extLst>
          </p:cNvPr>
          <p:cNvSpPr/>
          <p:nvPr/>
        </p:nvSpPr>
        <p:spPr>
          <a:xfrm>
            <a:off x="896471" y="3517908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8B3F042-AB14-0581-C64A-DB2A30C0DDDD}"/>
              </a:ext>
            </a:extLst>
          </p:cNvPr>
          <p:cNvCxnSpPr/>
          <p:nvPr/>
        </p:nvCxnSpPr>
        <p:spPr>
          <a:xfrm>
            <a:off x="1661459" y="4205201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FD46F-0DF5-1786-6113-3B294ABE4E4E}"/>
              </a:ext>
            </a:extLst>
          </p:cNvPr>
          <p:cNvSpPr txBox="1"/>
          <p:nvPr/>
        </p:nvSpPr>
        <p:spPr>
          <a:xfrm>
            <a:off x="1605899" y="378847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740B7B-DCFC-95B1-52FB-6D3B9A7C6E24}"/>
              </a:ext>
            </a:extLst>
          </p:cNvPr>
          <p:cNvSpPr txBox="1"/>
          <p:nvPr/>
        </p:nvSpPr>
        <p:spPr>
          <a:xfrm>
            <a:off x="896471" y="4475771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6E8C52-2AB9-F813-BB9A-9092AB95322E}"/>
              </a:ext>
            </a:extLst>
          </p:cNvPr>
          <p:cNvSpPr txBox="1"/>
          <p:nvPr/>
        </p:nvSpPr>
        <p:spPr>
          <a:xfrm>
            <a:off x="896471" y="480400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A97925A-121C-4AB0-F079-EAD532DED59D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3041D2-AC9B-C894-9696-69DBB8C09F7F}"/>
              </a:ext>
            </a:extLst>
          </p:cNvPr>
          <p:cNvSpPr txBox="1"/>
          <p:nvPr/>
        </p:nvSpPr>
        <p:spPr>
          <a:xfrm>
            <a:off x="4006668" y="1129226"/>
            <a:ext cx="3506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간단한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재료 이름 및 개수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 저장은 최대 </a:t>
            </a:r>
            <a:r>
              <a:rPr lang="en-US" altLang="ko-KR" sz="1200" dirty="0"/>
              <a:t>5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화면에서 볼 </a:t>
            </a:r>
            <a:r>
              <a:rPr lang="ko-KR" altLang="en-US" sz="1200" dirty="0" err="1"/>
              <a:t>수있는</a:t>
            </a:r>
            <a:r>
              <a:rPr lang="ko-KR" altLang="en-US" sz="1200" dirty="0"/>
              <a:t> 양은 확인 필요</a:t>
            </a:r>
            <a:endParaRPr lang="en-US" altLang="ko-KR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776762-EE77-57B7-5E71-88331C2760D1}"/>
              </a:ext>
            </a:extLst>
          </p:cNvPr>
          <p:cNvSpPr txBox="1"/>
          <p:nvPr/>
        </p:nvSpPr>
        <p:spPr>
          <a:xfrm>
            <a:off x="7893866" y="1308847"/>
            <a:ext cx="243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의견</a:t>
            </a:r>
            <a:endParaRPr lang="en-US" altLang="ko-KR" dirty="0"/>
          </a:p>
          <a:p>
            <a:r>
              <a:rPr lang="ko-KR" altLang="en-US" sz="1200" dirty="0"/>
              <a:t>요리 레시피 </a:t>
            </a:r>
            <a:r>
              <a:rPr lang="ko-KR" altLang="en-US" sz="1200" dirty="0" err="1"/>
              <a:t>처럼은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어떤지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2FE2C8-843C-03C9-0E63-3D09505E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847" y="2084048"/>
            <a:ext cx="3207946" cy="23917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70B52B-5280-BCA6-C67F-AFB39AE99B3C}"/>
              </a:ext>
            </a:extLst>
          </p:cNvPr>
          <p:cNvSpPr/>
          <p:nvPr/>
        </p:nvSpPr>
        <p:spPr>
          <a:xfrm>
            <a:off x="7648864" y="2216804"/>
            <a:ext cx="585694" cy="42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9D8A74-C36D-5635-D458-9D2B337D81BD}"/>
              </a:ext>
            </a:extLst>
          </p:cNvPr>
          <p:cNvSpPr/>
          <p:nvPr/>
        </p:nvSpPr>
        <p:spPr>
          <a:xfrm>
            <a:off x="7648864" y="2672567"/>
            <a:ext cx="585694" cy="157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이름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024483-DB31-E397-D03D-8FD2413D37AF}"/>
              </a:ext>
            </a:extLst>
          </p:cNvPr>
          <p:cNvSpPr/>
          <p:nvPr/>
        </p:nvSpPr>
        <p:spPr>
          <a:xfrm>
            <a:off x="7648864" y="2870267"/>
            <a:ext cx="585694" cy="348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재료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D0C3FBD8-8D03-4C15-6E4D-D7A7F66DDB89}"/>
              </a:ext>
            </a:extLst>
          </p:cNvPr>
          <p:cNvSpPr/>
          <p:nvPr/>
        </p:nvSpPr>
        <p:spPr>
          <a:xfrm rot="5400000">
            <a:off x="2370830" y="5298669"/>
            <a:ext cx="369333" cy="519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7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달력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5" y="1505275"/>
            <a:ext cx="2327463" cy="30083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2" y="1093541"/>
            <a:ext cx="350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모바일 달력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메인 퀘스트 </a:t>
            </a:r>
            <a:r>
              <a:rPr lang="ko-KR" altLang="en-US" sz="1200" dirty="0" err="1"/>
              <a:t>데드</a:t>
            </a:r>
            <a:r>
              <a:rPr lang="ko-KR" altLang="en-US" sz="1200" dirty="0"/>
              <a:t> 라인은 붉은색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클릭 가능</a:t>
            </a:r>
            <a:r>
              <a:rPr lang="en-US" altLang="ko-KR" sz="1200" dirty="0"/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613A27-DD68-09B3-1B99-E0ABB80DC8A7}"/>
              </a:ext>
            </a:extLst>
          </p:cNvPr>
          <p:cNvSpPr/>
          <p:nvPr/>
        </p:nvSpPr>
        <p:spPr>
          <a:xfrm>
            <a:off x="2130209" y="1843967"/>
            <a:ext cx="332098" cy="480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D42BAC-F48B-CC31-9631-B11C419526A7}"/>
              </a:ext>
            </a:extLst>
          </p:cNvPr>
          <p:cNvCxnSpPr>
            <a:cxnSpLocks/>
          </p:cNvCxnSpPr>
          <p:nvPr/>
        </p:nvCxnSpPr>
        <p:spPr>
          <a:xfrm flipV="1">
            <a:off x="2783264" y="4291106"/>
            <a:ext cx="1645301" cy="60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A18865-AACD-914A-CCB7-EA68E89994E7}"/>
              </a:ext>
            </a:extLst>
          </p:cNvPr>
          <p:cNvSpPr txBox="1"/>
          <p:nvPr/>
        </p:nvSpPr>
        <p:spPr>
          <a:xfrm>
            <a:off x="4488330" y="4144342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 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달력의 붉은 부분을 클릭하면 메모 나타남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F5391-7381-ED37-F0DA-C19FAB7FCE57}"/>
              </a:ext>
            </a:extLst>
          </p:cNvPr>
          <p:cNvSpPr txBox="1"/>
          <p:nvPr/>
        </p:nvSpPr>
        <p:spPr>
          <a:xfrm>
            <a:off x="861829" y="4685205"/>
            <a:ext cx="1773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ko-KR" altLang="en-US" sz="1100" dirty="0"/>
              <a:t>월 </a:t>
            </a:r>
            <a:r>
              <a:rPr lang="en-US" altLang="ko-KR" sz="1100" dirty="0"/>
              <a:t>1</a:t>
            </a:r>
            <a:r>
              <a:rPr lang="ko-KR" altLang="en-US" sz="1100" dirty="0"/>
              <a:t>일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AF973-AEE7-A222-3E4D-103B489F1F93}"/>
              </a:ext>
            </a:extLst>
          </p:cNvPr>
          <p:cNvSpPr txBox="1"/>
          <p:nvPr/>
        </p:nvSpPr>
        <p:spPr>
          <a:xfrm>
            <a:off x="962212" y="5071703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마스터키 만들기</a:t>
            </a:r>
          </a:p>
        </p:txBody>
      </p:sp>
    </p:spTree>
    <p:extLst>
      <p:ext uri="{BB962C8B-B14F-4D97-AF65-F5344CB8AC3E}">
        <p14:creationId xmlns:p14="http://schemas.microsoft.com/office/powerpoint/2010/main" val="234294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메시지 및 메모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3" y="1065306"/>
            <a:ext cx="23009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무난한 채팅 창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히로인</a:t>
            </a:r>
            <a:r>
              <a:rPr lang="ko-KR" altLang="en-US" sz="1200" dirty="0"/>
              <a:t> 이벤트에서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클릭으로 다음 텍스트 진행 </a:t>
            </a: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F5CE45-B7F9-B14D-D4DB-16C6D39B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7" y="1308847"/>
            <a:ext cx="2327463" cy="413218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634D51-05FA-A20B-AE0E-9918742A7FBE}"/>
              </a:ext>
            </a:extLst>
          </p:cNvPr>
          <p:cNvCxnSpPr/>
          <p:nvPr/>
        </p:nvCxnSpPr>
        <p:spPr>
          <a:xfrm>
            <a:off x="6490447" y="107576"/>
            <a:ext cx="0" cy="6382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AC0941-270F-1444-0877-E2C88BEF3115}"/>
              </a:ext>
            </a:extLst>
          </p:cNvPr>
          <p:cNvSpPr/>
          <p:nvPr/>
        </p:nvSpPr>
        <p:spPr>
          <a:xfrm>
            <a:off x="6854457" y="935317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4CCD67-2EFC-9500-B5F7-4A1BEDA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89" y="1525118"/>
            <a:ext cx="2230388" cy="281977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EA1BB2-DF6A-B1D0-9FAF-E917B9A37B7D}"/>
              </a:ext>
            </a:extLst>
          </p:cNvPr>
          <p:cNvCxnSpPr>
            <a:cxnSpLocks/>
          </p:cNvCxnSpPr>
          <p:nvPr/>
        </p:nvCxnSpPr>
        <p:spPr>
          <a:xfrm flipV="1">
            <a:off x="8773459" y="906370"/>
            <a:ext cx="1043450" cy="1101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3B18FB-8E65-21FB-056D-DD2A18ADE982}"/>
              </a:ext>
            </a:extLst>
          </p:cNvPr>
          <p:cNvSpPr txBox="1"/>
          <p:nvPr/>
        </p:nvSpPr>
        <p:spPr>
          <a:xfrm>
            <a:off x="9890504" y="649941"/>
            <a:ext cx="2170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일기 형식의 메모장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스토리 히스토리 및 주인공의 생각 글귀 같은 것들이 적힐 예정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메모장 형태로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6060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69095B-6B44-8BBA-682D-A703F591D50F}"/>
              </a:ext>
            </a:extLst>
          </p:cNvPr>
          <p:cNvSpPr/>
          <p:nvPr/>
        </p:nvSpPr>
        <p:spPr>
          <a:xfrm>
            <a:off x="4607859" y="209176"/>
            <a:ext cx="2372659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월드 맵</a:t>
            </a:r>
            <a:r>
              <a:rPr lang="en-US" altLang="ko-KR" dirty="0"/>
              <a:t>(</a:t>
            </a:r>
            <a:r>
              <a:rPr lang="ko-KR" altLang="en-US" dirty="0"/>
              <a:t>낮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C9EBBF-AA48-F345-9276-F96583624F49}"/>
              </a:ext>
            </a:extLst>
          </p:cNvPr>
          <p:cNvCxnSpPr>
            <a:cxnSpLocks/>
          </p:cNvCxnSpPr>
          <p:nvPr/>
        </p:nvCxnSpPr>
        <p:spPr>
          <a:xfrm flipV="1">
            <a:off x="1078007" y="952253"/>
            <a:ext cx="8517217" cy="32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BEE5FB-9BC4-CD80-560D-B110F3CB49F8}"/>
              </a:ext>
            </a:extLst>
          </p:cNvPr>
          <p:cNvCxnSpPr>
            <a:cxnSpLocks/>
          </p:cNvCxnSpPr>
          <p:nvPr/>
        </p:nvCxnSpPr>
        <p:spPr>
          <a:xfrm>
            <a:off x="1078007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A4A871-C112-BD6D-2BA1-7ADE525D2F2C}"/>
              </a:ext>
            </a:extLst>
          </p:cNvPr>
          <p:cNvSpPr/>
          <p:nvPr/>
        </p:nvSpPr>
        <p:spPr>
          <a:xfrm>
            <a:off x="538631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월드 맵 이동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1FFA3C-B3A5-8F22-BFB6-5729F69E296C}"/>
              </a:ext>
            </a:extLst>
          </p:cNvPr>
          <p:cNvCxnSpPr>
            <a:cxnSpLocks/>
          </p:cNvCxnSpPr>
          <p:nvPr/>
        </p:nvCxnSpPr>
        <p:spPr>
          <a:xfrm>
            <a:off x="1078007" y="2426447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EF8DDA-5708-E1F5-F564-14E83F766880}"/>
              </a:ext>
            </a:extLst>
          </p:cNvPr>
          <p:cNvCxnSpPr>
            <a:cxnSpLocks/>
          </p:cNvCxnSpPr>
          <p:nvPr/>
        </p:nvCxnSpPr>
        <p:spPr>
          <a:xfrm>
            <a:off x="475877" y="2823882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175A5F-1D2F-EEDB-4B4B-856796F48FEC}"/>
              </a:ext>
            </a:extLst>
          </p:cNvPr>
          <p:cNvCxnSpPr>
            <a:cxnSpLocks/>
          </p:cNvCxnSpPr>
          <p:nvPr/>
        </p:nvCxnSpPr>
        <p:spPr>
          <a:xfrm>
            <a:off x="471395" y="2823882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A86CDF-271C-9EA0-492D-E848AD2E47B5}"/>
              </a:ext>
            </a:extLst>
          </p:cNvPr>
          <p:cNvSpPr/>
          <p:nvPr/>
        </p:nvSpPr>
        <p:spPr>
          <a:xfrm>
            <a:off x="211419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학교</a:t>
            </a:r>
            <a:endParaRPr lang="ko-KR" altLang="en-US" sz="11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038F6C-5DFE-AAA2-9EDB-2A50F54050A9}"/>
              </a:ext>
            </a:extLst>
          </p:cNvPr>
          <p:cNvSpPr/>
          <p:nvPr/>
        </p:nvSpPr>
        <p:spPr>
          <a:xfrm>
            <a:off x="818031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공원</a:t>
            </a:r>
            <a:endParaRPr lang="ko-KR" altLang="en-US" sz="11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8E86BB8-6B69-2F8F-52B9-30728A3B40CE}"/>
              </a:ext>
            </a:extLst>
          </p:cNvPr>
          <p:cNvSpPr/>
          <p:nvPr/>
        </p:nvSpPr>
        <p:spPr>
          <a:xfrm>
            <a:off x="1424643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백화점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FCD410-1BBB-83FD-D3E3-DC0E1C1F269B}"/>
              </a:ext>
            </a:extLst>
          </p:cNvPr>
          <p:cNvCxnSpPr>
            <a:cxnSpLocks/>
          </p:cNvCxnSpPr>
          <p:nvPr/>
        </p:nvCxnSpPr>
        <p:spPr>
          <a:xfrm>
            <a:off x="1684619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AF5E2B-0276-38AD-B22C-3A0DC59201DA}"/>
              </a:ext>
            </a:extLst>
          </p:cNvPr>
          <p:cNvCxnSpPr>
            <a:cxnSpLocks/>
          </p:cNvCxnSpPr>
          <p:nvPr/>
        </p:nvCxnSpPr>
        <p:spPr>
          <a:xfrm>
            <a:off x="4140948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9193DFF-BA2E-F7F8-34F8-2150D507E079}"/>
              </a:ext>
            </a:extLst>
          </p:cNvPr>
          <p:cNvSpPr/>
          <p:nvPr/>
        </p:nvSpPr>
        <p:spPr>
          <a:xfrm>
            <a:off x="3601572" y="2078318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휴대폰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88D3E3C-7906-BF8D-8BC9-684A7F85B9D2}"/>
              </a:ext>
            </a:extLst>
          </p:cNvPr>
          <p:cNvCxnSpPr>
            <a:cxnSpLocks/>
          </p:cNvCxnSpPr>
          <p:nvPr/>
        </p:nvCxnSpPr>
        <p:spPr>
          <a:xfrm>
            <a:off x="3534336" y="2829858"/>
            <a:ext cx="0" cy="382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4AED68-1DC8-6CC8-5C1F-B26B36C75D46}"/>
              </a:ext>
            </a:extLst>
          </p:cNvPr>
          <p:cNvCxnSpPr>
            <a:cxnSpLocks/>
          </p:cNvCxnSpPr>
          <p:nvPr/>
        </p:nvCxnSpPr>
        <p:spPr>
          <a:xfrm>
            <a:off x="2932206" y="2829858"/>
            <a:ext cx="2421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79ABAA-ACCC-87DA-29A8-4E0010587C39}"/>
              </a:ext>
            </a:extLst>
          </p:cNvPr>
          <p:cNvCxnSpPr>
            <a:cxnSpLocks/>
          </p:cNvCxnSpPr>
          <p:nvPr/>
        </p:nvCxnSpPr>
        <p:spPr>
          <a:xfrm>
            <a:off x="2927724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0C4331-BB14-0FE9-47A9-C1C13AE46B8F}"/>
              </a:ext>
            </a:extLst>
          </p:cNvPr>
          <p:cNvSpPr/>
          <p:nvPr/>
        </p:nvSpPr>
        <p:spPr>
          <a:xfrm>
            <a:off x="2667748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endParaRPr lang="ko-KR" altLang="en-US" sz="11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5C4A11-4251-D486-75DA-E030E2018B22}"/>
              </a:ext>
            </a:extLst>
          </p:cNvPr>
          <p:cNvSpPr/>
          <p:nvPr/>
        </p:nvSpPr>
        <p:spPr>
          <a:xfrm>
            <a:off x="327436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저장 </a:t>
            </a:r>
            <a:endParaRPr lang="en-US" altLang="ko-KR" sz="700" dirty="0"/>
          </a:p>
          <a:p>
            <a:pPr algn="ctr"/>
            <a:r>
              <a:rPr lang="ko-KR" altLang="en-US" sz="700" dirty="0"/>
              <a:t>레시피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0EF680D-DAAA-30D8-E08F-748FA1A413EF}"/>
              </a:ext>
            </a:extLst>
          </p:cNvPr>
          <p:cNvSpPr/>
          <p:nvPr/>
        </p:nvSpPr>
        <p:spPr>
          <a:xfrm>
            <a:off x="388097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달력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66FCEB6-0D83-74A1-FF1A-E89C02F79B2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140948" y="2436906"/>
            <a:ext cx="0" cy="781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FF1A276-AA65-B1B9-F6F6-CB2BF0B1C50F}"/>
              </a:ext>
            </a:extLst>
          </p:cNvPr>
          <p:cNvCxnSpPr>
            <a:cxnSpLocks/>
          </p:cNvCxnSpPr>
          <p:nvPr/>
        </p:nvCxnSpPr>
        <p:spPr>
          <a:xfrm>
            <a:off x="47475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1130B5A-483B-72FD-353D-2183108BDE35}"/>
              </a:ext>
            </a:extLst>
          </p:cNvPr>
          <p:cNvSpPr/>
          <p:nvPr/>
        </p:nvSpPr>
        <p:spPr>
          <a:xfrm>
            <a:off x="4487584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메시지</a:t>
            </a:r>
            <a:endParaRPr lang="ko-KR" altLang="en-US" sz="9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4FDA6F3-3A8D-4C2C-079F-75E4BCD70E2A}"/>
              </a:ext>
            </a:extLst>
          </p:cNvPr>
          <p:cNvSpPr/>
          <p:nvPr/>
        </p:nvSpPr>
        <p:spPr>
          <a:xfrm>
            <a:off x="5094195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메모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965E6F4-165A-1BB1-B3E6-9D9E4A2E6D63}"/>
              </a:ext>
            </a:extLst>
          </p:cNvPr>
          <p:cNvCxnSpPr>
            <a:cxnSpLocks/>
          </p:cNvCxnSpPr>
          <p:nvPr/>
        </p:nvCxnSpPr>
        <p:spPr>
          <a:xfrm>
            <a:off x="53444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A4F76E-494F-D317-BEA1-B84AE232F4B6}"/>
              </a:ext>
            </a:extLst>
          </p:cNvPr>
          <p:cNvCxnSpPr>
            <a:cxnSpLocks/>
          </p:cNvCxnSpPr>
          <p:nvPr/>
        </p:nvCxnSpPr>
        <p:spPr>
          <a:xfrm>
            <a:off x="6980518" y="96435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828DF6B-EBE3-C550-33B1-1674C3F1205F}"/>
              </a:ext>
            </a:extLst>
          </p:cNvPr>
          <p:cNvSpPr/>
          <p:nvPr/>
        </p:nvSpPr>
        <p:spPr>
          <a:xfrm>
            <a:off x="6432926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학생회실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91AC961-B279-9A20-30B2-CDB2FB30E665}"/>
              </a:ext>
            </a:extLst>
          </p:cNvPr>
          <p:cNvCxnSpPr>
            <a:cxnSpLocks/>
          </p:cNvCxnSpPr>
          <p:nvPr/>
        </p:nvCxnSpPr>
        <p:spPr>
          <a:xfrm>
            <a:off x="6962588" y="2432423"/>
            <a:ext cx="0" cy="397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3C77B4C-43C9-A947-9663-FD5B0557EBDF}"/>
              </a:ext>
            </a:extLst>
          </p:cNvPr>
          <p:cNvCxnSpPr>
            <a:cxnSpLocks/>
          </p:cNvCxnSpPr>
          <p:nvPr/>
        </p:nvCxnSpPr>
        <p:spPr>
          <a:xfrm>
            <a:off x="6360458" y="2829858"/>
            <a:ext cx="1791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CBC9ED5-0F7A-9BA1-8B91-D52371F4294E}"/>
              </a:ext>
            </a:extLst>
          </p:cNvPr>
          <p:cNvCxnSpPr>
            <a:cxnSpLocks/>
          </p:cNvCxnSpPr>
          <p:nvPr/>
        </p:nvCxnSpPr>
        <p:spPr>
          <a:xfrm>
            <a:off x="6355976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E81A231-1F0D-1EA9-B544-E30602FCE991}"/>
              </a:ext>
            </a:extLst>
          </p:cNvPr>
          <p:cNvSpPr/>
          <p:nvPr/>
        </p:nvSpPr>
        <p:spPr>
          <a:xfrm>
            <a:off x="609600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조합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150847B-26C1-BCBC-B910-B13A638355D0}"/>
              </a:ext>
            </a:extLst>
          </p:cNvPr>
          <p:cNvSpPr/>
          <p:nvPr/>
        </p:nvSpPr>
        <p:spPr>
          <a:xfrm>
            <a:off x="7309224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/>
              <a:t>히로인</a:t>
            </a:r>
            <a:r>
              <a:rPr lang="ko-KR" altLang="en-US" sz="700" dirty="0"/>
              <a:t> </a:t>
            </a:r>
            <a:endParaRPr lang="en-US" altLang="ko-KR" sz="700" dirty="0"/>
          </a:p>
          <a:p>
            <a:pPr algn="ctr"/>
            <a:r>
              <a:rPr lang="ko-KR" altLang="en-US" sz="700" dirty="0" err="1"/>
              <a:t>스탯</a:t>
            </a:r>
            <a:endParaRPr lang="ko-KR" altLang="en-US" sz="7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CD38FB2-C29C-61DF-FD17-60487BA14B8F}"/>
              </a:ext>
            </a:extLst>
          </p:cNvPr>
          <p:cNvCxnSpPr>
            <a:cxnSpLocks/>
          </p:cNvCxnSpPr>
          <p:nvPr/>
        </p:nvCxnSpPr>
        <p:spPr>
          <a:xfrm>
            <a:off x="7569200" y="282388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DF4ED7-F69B-C9AC-F915-9979A3D063F6}"/>
              </a:ext>
            </a:extLst>
          </p:cNvPr>
          <p:cNvSpPr/>
          <p:nvPr/>
        </p:nvSpPr>
        <p:spPr>
          <a:xfrm>
            <a:off x="5889066" y="1685365"/>
            <a:ext cx="2887381" cy="3455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E4E60CF-6BE2-1442-2AF0-4470429DBDBC}"/>
              </a:ext>
            </a:extLst>
          </p:cNvPr>
          <p:cNvSpPr/>
          <p:nvPr/>
        </p:nvSpPr>
        <p:spPr>
          <a:xfrm>
            <a:off x="5756088" y="5030951"/>
            <a:ext cx="3160805" cy="35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스토리가 진행됨에 따라 </a:t>
            </a:r>
            <a:r>
              <a:rPr lang="ko-KR" altLang="en-US" sz="1000" dirty="0" err="1"/>
              <a:t>포스트잇</a:t>
            </a:r>
            <a:r>
              <a:rPr lang="ko-KR" altLang="en-US" sz="1000" dirty="0"/>
              <a:t> 등 연출 추가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3A1B45-0E03-E6E9-949B-2792A6488F54}"/>
              </a:ext>
            </a:extLst>
          </p:cNvPr>
          <p:cNvCxnSpPr>
            <a:cxnSpLocks/>
          </p:cNvCxnSpPr>
          <p:nvPr/>
        </p:nvCxnSpPr>
        <p:spPr>
          <a:xfrm>
            <a:off x="9595224" y="952253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429CFD1-CE1F-D88B-066C-9ADA12D5BCD6}"/>
              </a:ext>
            </a:extLst>
          </p:cNvPr>
          <p:cNvSpPr/>
          <p:nvPr/>
        </p:nvSpPr>
        <p:spPr>
          <a:xfrm>
            <a:off x="9055848" y="2052075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1185C3F-01C8-2A6A-97CE-4CF885369325}"/>
              </a:ext>
            </a:extLst>
          </p:cNvPr>
          <p:cNvCxnSpPr>
            <a:cxnSpLocks/>
          </p:cNvCxnSpPr>
          <p:nvPr/>
        </p:nvCxnSpPr>
        <p:spPr>
          <a:xfrm>
            <a:off x="8151906" y="2829858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17B186-6D45-4D20-8841-3E12929FBD8E}"/>
              </a:ext>
            </a:extLst>
          </p:cNvPr>
          <p:cNvSpPr/>
          <p:nvPr/>
        </p:nvSpPr>
        <p:spPr>
          <a:xfrm>
            <a:off x="7927787" y="320936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도감</a:t>
            </a:r>
          </a:p>
        </p:txBody>
      </p:sp>
    </p:spTree>
    <p:extLst>
      <p:ext uri="{BB962C8B-B14F-4D97-AF65-F5344CB8AC3E}">
        <p14:creationId xmlns:p14="http://schemas.microsoft.com/office/powerpoint/2010/main" val="243743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6032</TotalTime>
  <Words>614</Words>
  <Application>Microsoft Office PowerPoint</Application>
  <PresentationFormat>와이드스크린</PresentationFormat>
  <Paragraphs>208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839</cp:revision>
  <dcterms:created xsi:type="dcterms:W3CDTF">2021-04-29T01:12:11Z</dcterms:created>
  <dcterms:modified xsi:type="dcterms:W3CDTF">2022-09-03T15:09:58Z</dcterms:modified>
</cp:coreProperties>
</file>